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60"/>
  </p:notesMasterIdLst>
  <p:handoutMasterIdLst>
    <p:handoutMasterId r:id="rId61"/>
  </p:handoutMasterIdLst>
  <p:sldIdLst>
    <p:sldId id="691" r:id="rId5"/>
    <p:sldId id="695" r:id="rId6"/>
    <p:sldId id="678" r:id="rId7"/>
    <p:sldId id="733" r:id="rId8"/>
    <p:sldId id="753" r:id="rId9"/>
    <p:sldId id="772" r:id="rId10"/>
    <p:sldId id="773" r:id="rId11"/>
    <p:sldId id="774" r:id="rId12"/>
    <p:sldId id="775" r:id="rId13"/>
    <p:sldId id="754" r:id="rId14"/>
    <p:sldId id="776" r:id="rId15"/>
    <p:sldId id="830" r:id="rId16"/>
    <p:sldId id="833" r:id="rId17"/>
    <p:sldId id="834" r:id="rId18"/>
    <p:sldId id="835" r:id="rId19"/>
    <p:sldId id="836" r:id="rId20"/>
    <p:sldId id="831" r:id="rId21"/>
    <p:sldId id="837" r:id="rId22"/>
    <p:sldId id="797" r:id="rId23"/>
    <p:sldId id="798" r:id="rId24"/>
    <p:sldId id="800" r:id="rId25"/>
    <p:sldId id="801" r:id="rId26"/>
    <p:sldId id="812" r:id="rId27"/>
    <p:sldId id="813" r:id="rId28"/>
    <p:sldId id="755" r:id="rId29"/>
    <p:sldId id="803" r:id="rId30"/>
    <p:sldId id="802" r:id="rId31"/>
    <p:sldId id="804" r:id="rId32"/>
    <p:sldId id="805" r:id="rId33"/>
    <p:sldId id="807" r:id="rId34"/>
    <p:sldId id="809" r:id="rId35"/>
    <p:sldId id="806" r:id="rId36"/>
    <p:sldId id="811" r:id="rId37"/>
    <p:sldId id="810" r:id="rId38"/>
    <p:sldId id="823" r:id="rId39"/>
    <p:sldId id="756" r:id="rId40"/>
    <p:sldId id="814" r:id="rId41"/>
    <p:sldId id="815" r:id="rId42"/>
    <p:sldId id="818" r:id="rId43"/>
    <p:sldId id="816" r:id="rId44"/>
    <p:sldId id="817" r:id="rId45"/>
    <p:sldId id="819" r:id="rId46"/>
    <p:sldId id="821" r:id="rId47"/>
    <p:sldId id="820" r:id="rId48"/>
    <p:sldId id="822" r:id="rId49"/>
    <p:sldId id="824" r:id="rId50"/>
    <p:sldId id="757" r:id="rId51"/>
    <p:sldId id="689" r:id="rId52"/>
    <p:sldId id="825" r:id="rId53"/>
    <p:sldId id="828" r:id="rId54"/>
    <p:sldId id="829" r:id="rId55"/>
    <p:sldId id="826" r:id="rId56"/>
    <p:sldId id="827" r:id="rId57"/>
    <p:sldId id="771" r:id="rId58"/>
    <p:sldId id="677" r:id="rId59"/>
  </p:sldIdLst>
  <p:sldSz cx="12192000" cy="6858000"/>
  <p:notesSz cx="6858000" cy="9144000"/>
  <p:defaultTex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6BA8"/>
    <a:srgbClr val="8A2061"/>
    <a:srgbClr val="1C1442"/>
    <a:srgbClr val="AD4097"/>
    <a:srgbClr val="305C6F"/>
    <a:srgbClr val="7C946D"/>
    <a:srgbClr val="005744"/>
    <a:srgbClr val="94A2A2"/>
    <a:srgbClr val="151D24"/>
    <a:srgbClr val="5677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952" autoAdjust="0"/>
    <p:restoredTop sz="93934"/>
  </p:normalViewPr>
  <p:slideViewPr>
    <p:cSldViewPr snapToGrid="0" snapToObjects="1">
      <p:cViewPr varScale="1">
        <p:scale>
          <a:sx n="150" d="100"/>
          <a:sy n="150" d="100"/>
        </p:scale>
        <p:origin x="2832" y="126"/>
      </p:cViewPr>
      <p:guideLst/>
    </p:cSldViewPr>
  </p:slideViewPr>
  <p:notesTextViewPr>
    <p:cViewPr>
      <p:scale>
        <a:sx n="1" d="1"/>
        <a:sy n="1" d="1"/>
      </p:scale>
      <p:origin x="0" y="0"/>
    </p:cViewPr>
  </p:notesTextViewPr>
  <p:sorterViewPr>
    <p:cViewPr>
      <p:scale>
        <a:sx n="46" d="100"/>
        <a:sy n="46" d="100"/>
      </p:scale>
      <p:origin x="0" y="-3333"/>
    </p:cViewPr>
  </p:sorterViewPr>
  <p:notesViewPr>
    <p:cSldViewPr snapToGrid="0" snapToObjects="1" showGuides="1">
      <p:cViewPr varScale="1">
        <p:scale>
          <a:sx n="71" d="100"/>
          <a:sy n="71" d="100"/>
        </p:scale>
        <p:origin x="2448" y="176"/>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5" Type="http://schemas.openxmlformats.org/officeDocument/2006/relationships/slide" Target="slides/slide1.xml"/><Relationship Id="rId61" Type="http://schemas.openxmlformats.org/officeDocument/2006/relationships/handoutMaster" Target="handoutMasters/handoutMaster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77E7518-D7D3-A342-B9A1-57B91EA8AD9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29238D92-CE55-1642-B171-5E9305F007A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F378577-8B88-EE4C-8516-6703E5E700B5}" type="datetimeFigureOut">
              <a:rPr lang="en-US" smtClean="0"/>
              <a:t>1/21/2025</a:t>
            </a:fld>
            <a:endParaRPr lang="en-US" dirty="0"/>
          </a:p>
        </p:txBody>
      </p:sp>
      <p:sp>
        <p:nvSpPr>
          <p:cNvPr id="4" name="Footer Placeholder 3">
            <a:extLst>
              <a:ext uri="{FF2B5EF4-FFF2-40B4-BE49-F238E27FC236}">
                <a16:creationId xmlns:a16="http://schemas.microsoft.com/office/drawing/2014/main" id="{294DC253-90BB-9447-B456-77404052F1D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1E73BA3A-C6D1-EB41-8906-A8CC76B3C0A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D09957D-E1A3-9D46-BB8D-8C509470EB58}" type="slidenum">
              <a:rPr lang="en-US" smtClean="0"/>
              <a:t>‹#›</a:t>
            </a:fld>
            <a:endParaRPr lang="en-US" dirty="0"/>
          </a:p>
        </p:txBody>
      </p:sp>
    </p:spTree>
    <p:extLst>
      <p:ext uri="{BB962C8B-B14F-4D97-AF65-F5344CB8AC3E}">
        <p14:creationId xmlns:p14="http://schemas.microsoft.com/office/powerpoint/2010/main" val="152892645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E1DF58-7EE3-C448-983E-EBFA8BC3FAB5}" type="datetimeFigureOut">
              <a:rPr lang="en-US" smtClean="0"/>
              <a:t>1/21/2025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Main teksta stilu rediģēšana</a:t>
            </a:r>
          </a:p>
          <a:p>
            <a:pPr lvl="1"/>
            <a:r>
              <a:rPr lang="en-US"/>
              <a:t>Otrais līmenis</a:t>
            </a:r>
          </a:p>
          <a:p>
            <a:pPr lvl="2"/>
            <a:r>
              <a:rPr lang="en-US"/>
              <a:t>Trešais līmenis</a:t>
            </a:r>
          </a:p>
          <a:p>
            <a:pPr lvl="3"/>
            <a:r>
              <a:rPr lang="en-US"/>
              <a:t>Ceturtais līmenis</a:t>
            </a:r>
          </a:p>
          <a:p>
            <a:pPr lvl="4"/>
            <a:r>
              <a:rPr lang="en-US"/>
              <a:t>Piektais līmenis</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75372A-F483-BF4C-A311-87AB670BD6E8}" type="slidenum">
              <a:rPr lang="en-US" smtClean="0"/>
              <a:t>‹#›</a:t>
            </a:fld>
            <a:endParaRPr lang="en-US" dirty="0"/>
          </a:p>
        </p:txBody>
      </p:sp>
    </p:spTree>
    <p:extLst>
      <p:ext uri="{BB962C8B-B14F-4D97-AF65-F5344CB8AC3E}">
        <p14:creationId xmlns:p14="http://schemas.microsoft.com/office/powerpoint/2010/main" val="1810596504"/>
      </p:ext>
    </p:extLst>
  </p:cSld>
  <p:clrMap bg1="lt1" tx1="dk1" bg2="lt2" tx2="dk2" accent1="accent1" accent2="accent2" accent3="accent3" accent4="accent4" accent5="accent5" accent6="accent6" hlink="hlink" folHlink="folHlink"/>
  <p:hf sldNum="0" hdr="0" ftr="0" dt="0"/>
  <p:notesStyle>
    <a:lvl1pPr marL="0" algn="l" defTabSz="875998" rtl="0" eaLnBrk="1" latinLnBrk="0" hangingPunct="1">
      <a:defRPr sz="1150" kern="1200">
        <a:solidFill>
          <a:schemeClr val="tx1"/>
        </a:solidFill>
        <a:latin typeface="+mn-lt"/>
        <a:ea typeface="+mn-ea"/>
        <a:cs typeface="+mn-cs"/>
      </a:defRPr>
    </a:lvl1pPr>
    <a:lvl2pPr marL="437999" algn="l" defTabSz="875998" rtl="0" eaLnBrk="1" latinLnBrk="0" hangingPunct="1">
      <a:defRPr sz="1150" kern="1200">
        <a:solidFill>
          <a:schemeClr val="tx1"/>
        </a:solidFill>
        <a:latin typeface="+mn-lt"/>
        <a:ea typeface="+mn-ea"/>
        <a:cs typeface="+mn-cs"/>
      </a:defRPr>
    </a:lvl2pPr>
    <a:lvl3pPr marL="875998" algn="l" defTabSz="875998" rtl="0" eaLnBrk="1" latinLnBrk="0" hangingPunct="1">
      <a:defRPr sz="1150" kern="1200">
        <a:solidFill>
          <a:schemeClr val="tx1"/>
        </a:solidFill>
        <a:latin typeface="+mn-lt"/>
        <a:ea typeface="+mn-ea"/>
        <a:cs typeface="+mn-cs"/>
      </a:defRPr>
    </a:lvl3pPr>
    <a:lvl4pPr marL="1313997" algn="l" defTabSz="875998" rtl="0" eaLnBrk="1" latinLnBrk="0" hangingPunct="1">
      <a:defRPr sz="1150" kern="1200">
        <a:solidFill>
          <a:schemeClr val="tx1"/>
        </a:solidFill>
        <a:latin typeface="+mn-lt"/>
        <a:ea typeface="+mn-ea"/>
        <a:cs typeface="+mn-cs"/>
      </a:defRPr>
    </a:lvl4pPr>
    <a:lvl5pPr marL="1751996" algn="l" defTabSz="875998" rtl="0" eaLnBrk="1" latinLnBrk="0" hangingPunct="1">
      <a:defRPr sz="1150" kern="1200">
        <a:solidFill>
          <a:schemeClr val="tx1"/>
        </a:solidFill>
        <a:latin typeface="+mn-lt"/>
        <a:ea typeface="+mn-ea"/>
        <a:cs typeface="+mn-cs"/>
      </a:defRPr>
    </a:lvl5pPr>
    <a:lvl6pPr marL="2189995" algn="l" defTabSz="875998" rtl="0" eaLnBrk="1" latinLnBrk="0" hangingPunct="1">
      <a:defRPr sz="1150" kern="1200">
        <a:solidFill>
          <a:schemeClr val="tx1"/>
        </a:solidFill>
        <a:latin typeface="+mn-lt"/>
        <a:ea typeface="+mn-ea"/>
        <a:cs typeface="+mn-cs"/>
      </a:defRPr>
    </a:lvl6pPr>
    <a:lvl7pPr marL="2627995" algn="l" defTabSz="875998" rtl="0" eaLnBrk="1" latinLnBrk="0" hangingPunct="1">
      <a:defRPr sz="1150" kern="1200">
        <a:solidFill>
          <a:schemeClr val="tx1"/>
        </a:solidFill>
        <a:latin typeface="+mn-lt"/>
        <a:ea typeface="+mn-ea"/>
        <a:cs typeface="+mn-cs"/>
      </a:defRPr>
    </a:lvl7pPr>
    <a:lvl8pPr marL="3065994" algn="l" defTabSz="875998" rtl="0" eaLnBrk="1" latinLnBrk="0" hangingPunct="1">
      <a:defRPr sz="1150" kern="1200">
        <a:solidFill>
          <a:schemeClr val="tx1"/>
        </a:solidFill>
        <a:latin typeface="+mn-lt"/>
        <a:ea typeface="+mn-ea"/>
        <a:cs typeface="+mn-cs"/>
      </a:defRPr>
    </a:lvl8pPr>
    <a:lvl9pPr marL="3503992" algn="l" defTabSz="875998" rtl="0" eaLnBrk="1" latinLnBrk="0" hangingPunct="1">
      <a:defRPr sz="115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674081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Tree>
    <p:extLst>
      <p:ext uri="{BB962C8B-B14F-4D97-AF65-F5344CB8AC3E}">
        <p14:creationId xmlns:p14="http://schemas.microsoft.com/office/powerpoint/2010/main" val="21384496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Tree>
    <p:extLst>
      <p:ext uri="{BB962C8B-B14F-4D97-AF65-F5344CB8AC3E}">
        <p14:creationId xmlns:p14="http://schemas.microsoft.com/office/powerpoint/2010/main" val="3636229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Tree>
    <p:extLst>
      <p:ext uri="{BB962C8B-B14F-4D97-AF65-F5344CB8AC3E}">
        <p14:creationId xmlns:p14="http://schemas.microsoft.com/office/powerpoint/2010/main" val="42125375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674081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Slide 01">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6E6A4F46-B06C-8C93-009C-3551D6043410}"/>
              </a:ext>
            </a:extLst>
          </p:cNvPr>
          <p:cNvGrpSpPr/>
          <p:nvPr userDrawn="1"/>
        </p:nvGrpSpPr>
        <p:grpSpPr>
          <a:xfrm>
            <a:off x="0" y="-35739"/>
            <a:ext cx="12192000" cy="5593064"/>
            <a:chOff x="0" y="-39857"/>
            <a:chExt cx="9964056" cy="4570998"/>
          </a:xfrm>
        </p:grpSpPr>
        <p:sp>
          <p:nvSpPr>
            <p:cNvPr id="4" name="Rectangle 3">
              <a:extLst>
                <a:ext uri="{FF2B5EF4-FFF2-40B4-BE49-F238E27FC236}">
                  <a16:creationId xmlns:a16="http://schemas.microsoft.com/office/drawing/2014/main" id="{E4102A00-6F9F-716E-6C6B-DD677521DC74}"/>
                </a:ext>
              </a:extLst>
            </p:cNvPr>
            <p:cNvSpPr/>
            <p:nvPr userDrawn="1"/>
          </p:nvSpPr>
          <p:spPr>
            <a:xfrm>
              <a:off x="4754232" y="-29837"/>
              <a:ext cx="4680655" cy="4560978"/>
            </a:xfrm>
            <a:prstGeom prst="rect">
              <a:avLst/>
            </a:prstGeom>
            <a:solidFill>
              <a:srgbClr val="1C14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70C40A28-9A13-D0DF-BC2A-BA64D385F65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497"/>
            <a:stretch/>
          </p:blipFill>
          <p:spPr>
            <a:xfrm>
              <a:off x="0" y="-39857"/>
              <a:ext cx="4754232" cy="4560978"/>
            </a:xfrm>
            <a:prstGeom prst="rect">
              <a:avLst/>
            </a:prstGeom>
          </p:spPr>
        </p:pic>
        <p:pic>
          <p:nvPicPr>
            <p:cNvPr id="34" name="Picture 33">
              <a:extLst>
                <a:ext uri="{FF2B5EF4-FFF2-40B4-BE49-F238E27FC236}">
                  <a16:creationId xmlns:a16="http://schemas.microsoft.com/office/drawing/2014/main" id="{5227E191-85FE-A18C-1063-212D0FAEABBE}"/>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8638839" y="-29837"/>
              <a:ext cx="1325217" cy="4560978"/>
            </a:xfrm>
            <a:prstGeom prst="rect">
              <a:avLst/>
            </a:prstGeom>
          </p:spPr>
        </p:pic>
      </p:grpSp>
      <p:sp>
        <p:nvSpPr>
          <p:cNvPr id="33" name="Freeform 32">
            <a:extLst>
              <a:ext uri="{FF2B5EF4-FFF2-40B4-BE49-F238E27FC236}">
                <a16:creationId xmlns:a16="http://schemas.microsoft.com/office/drawing/2014/main" id="{527A8425-B90A-4347-AF48-00C1D5CC2D28}"/>
              </a:ext>
            </a:extLst>
          </p:cNvPr>
          <p:cNvSpPr/>
          <p:nvPr userDrawn="1"/>
        </p:nvSpPr>
        <p:spPr>
          <a:xfrm>
            <a:off x="5311489" y="2587406"/>
            <a:ext cx="7298951" cy="1969126"/>
          </a:xfrm>
          <a:custGeom>
            <a:avLst/>
            <a:gdLst>
              <a:gd name="connsiteX0" fmla="*/ 0 w 4525730"/>
              <a:gd name="connsiteY0" fmla="*/ 0 h 3029130"/>
              <a:gd name="connsiteX1" fmla="*/ 4525731 w 4525730"/>
              <a:gd name="connsiteY1" fmla="*/ 0 h 3029130"/>
              <a:gd name="connsiteX2" fmla="*/ 4525731 w 4525730"/>
              <a:gd name="connsiteY2" fmla="*/ 3029131 h 3029130"/>
              <a:gd name="connsiteX3" fmla="*/ 1 w 4525730"/>
              <a:gd name="connsiteY3" fmla="*/ 3029131 h 3029130"/>
            </a:gdLst>
            <a:ahLst/>
            <a:cxnLst>
              <a:cxn ang="0">
                <a:pos x="connsiteX0" y="connsiteY0"/>
              </a:cxn>
              <a:cxn ang="0">
                <a:pos x="connsiteX1" y="connsiteY1"/>
              </a:cxn>
              <a:cxn ang="0">
                <a:pos x="connsiteX2" y="connsiteY2"/>
              </a:cxn>
              <a:cxn ang="0">
                <a:pos x="connsiteX3" y="connsiteY3"/>
              </a:cxn>
            </a:cxnLst>
            <a:rect l="l" t="t" r="r" b="b"/>
            <a:pathLst>
              <a:path w="4525730" h="3029130">
                <a:moveTo>
                  <a:pt x="0" y="0"/>
                </a:moveTo>
                <a:lnTo>
                  <a:pt x="4525731" y="0"/>
                </a:lnTo>
                <a:lnTo>
                  <a:pt x="4525731" y="3029131"/>
                </a:lnTo>
                <a:lnTo>
                  <a:pt x="1" y="3029131"/>
                </a:lnTo>
                <a:close/>
              </a:path>
            </a:pathLst>
          </a:custGeom>
          <a:noFill/>
          <a:ln w="30808" cap="flat">
            <a:noFill/>
            <a:prstDash val="solid"/>
            <a:miter/>
          </a:ln>
        </p:spPr>
        <p:txBody>
          <a:bodyPr rtlCol="0" anchor="ctr"/>
          <a:lstStyle/>
          <a:p>
            <a:endParaRPr lang="en-US" sz="2069"/>
          </a:p>
        </p:txBody>
      </p:sp>
      <p:sp>
        <p:nvSpPr>
          <p:cNvPr id="56" name="Text Placeholder 32">
            <a:extLst>
              <a:ext uri="{FF2B5EF4-FFF2-40B4-BE49-F238E27FC236}">
                <a16:creationId xmlns:a16="http://schemas.microsoft.com/office/drawing/2014/main" id="{6D83AD87-72FE-A04E-9CF3-9AC1F7C64953}"/>
              </a:ext>
            </a:extLst>
          </p:cNvPr>
          <p:cNvSpPr>
            <a:spLocks noGrp="1"/>
          </p:cNvSpPr>
          <p:nvPr>
            <p:ph type="body" sz="quarter" idx="16" hasCustomPrompt="1"/>
          </p:nvPr>
        </p:nvSpPr>
        <p:spPr>
          <a:xfrm>
            <a:off x="6303936" y="1246695"/>
            <a:ext cx="3557739" cy="1555466"/>
          </a:xfrm>
        </p:spPr>
        <p:txBody>
          <a:bodyPr anchor="t">
            <a:noAutofit/>
          </a:bodyPr>
          <a:lstStyle>
            <a:lvl1pPr marL="0" indent="0" algn="l">
              <a:lnSpc>
                <a:spcPts val="3154"/>
              </a:lnSpc>
              <a:spcBef>
                <a:spcPts val="0"/>
              </a:spcBef>
              <a:buNone/>
              <a:defRPr sz="3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GUIDE TO BE 21 SKILLED</a:t>
            </a:r>
            <a:endParaRPr lang="en-US" dirty="0"/>
          </a:p>
        </p:txBody>
      </p:sp>
      <p:sp>
        <p:nvSpPr>
          <p:cNvPr id="57" name="Text Placeholder 32">
            <a:extLst>
              <a:ext uri="{FF2B5EF4-FFF2-40B4-BE49-F238E27FC236}">
                <a16:creationId xmlns:a16="http://schemas.microsoft.com/office/drawing/2014/main" id="{99F453F3-BF15-D044-B597-F7EBF76DC07D}"/>
              </a:ext>
            </a:extLst>
          </p:cNvPr>
          <p:cNvSpPr>
            <a:spLocks noGrp="1"/>
          </p:cNvSpPr>
          <p:nvPr>
            <p:ph type="body" sz="quarter" idx="19" hasCustomPrompt="1"/>
          </p:nvPr>
        </p:nvSpPr>
        <p:spPr>
          <a:xfrm>
            <a:off x="6350199" y="2720655"/>
            <a:ext cx="3511476" cy="1546726"/>
          </a:xfrm>
        </p:spPr>
        <p:txBody>
          <a:bodyPr anchor="t">
            <a:noAutofit/>
          </a:bodyPr>
          <a:lstStyle>
            <a:lvl1pPr marL="0" indent="0" algn="l">
              <a:lnSpc>
                <a:spcPct val="100000"/>
              </a:lnSpc>
              <a:spcBef>
                <a:spcPts val="0"/>
              </a:spcBef>
              <a:buNone/>
              <a:defRPr sz="2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Title</a:t>
            </a:r>
          </a:p>
        </p:txBody>
      </p:sp>
      <p:grpSp>
        <p:nvGrpSpPr>
          <p:cNvPr id="12" name="Group 11">
            <a:extLst>
              <a:ext uri="{FF2B5EF4-FFF2-40B4-BE49-F238E27FC236}">
                <a16:creationId xmlns:a16="http://schemas.microsoft.com/office/drawing/2014/main" id="{05398525-D007-B046-86E8-5EF3BD68C53F}"/>
              </a:ext>
            </a:extLst>
          </p:cNvPr>
          <p:cNvGrpSpPr/>
          <p:nvPr userDrawn="1"/>
        </p:nvGrpSpPr>
        <p:grpSpPr>
          <a:xfrm>
            <a:off x="9456007" y="5829539"/>
            <a:ext cx="2735993" cy="679345"/>
            <a:chOff x="0" y="0"/>
            <a:chExt cx="2301694" cy="571500"/>
          </a:xfrm>
        </p:grpSpPr>
        <p:sp>
          <p:nvSpPr>
            <p:cNvPr id="13" name="Rectangle 12">
              <a:extLst>
                <a:ext uri="{FF2B5EF4-FFF2-40B4-BE49-F238E27FC236}">
                  <a16:creationId xmlns:a16="http://schemas.microsoft.com/office/drawing/2014/main" id="{A3FCE430-8697-AD45-9630-7F3B0A0F05BB}"/>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14" name="Picture 13">
              <a:extLst>
                <a:ext uri="{FF2B5EF4-FFF2-40B4-BE49-F238E27FC236}">
                  <a16:creationId xmlns:a16="http://schemas.microsoft.com/office/drawing/2014/main" id="{D62B06D4-BE0E-3F41-801B-DF6CD0A7F7B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
        <p:nvSpPr>
          <p:cNvPr id="35" name="Text Placeholder 62">
            <a:extLst>
              <a:ext uri="{FF2B5EF4-FFF2-40B4-BE49-F238E27FC236}">
                <a16:creationId xmlns:a16="http://schemas.microsoft.com/office/drawing/2014/main" id="{CC8023F2-90DE-B90C-F4F9-B78B3046F743}"/>
              </a:ext>
            </a:extLst>
          </p:cNvPr>
          <p:cNvSpPr>
            <a:spLocks noGrp="1"/>
          </p:cNvSpPr>
          <p:nvPr>
            <p:ph type="body" sz="quarter" idx="21" hasCustomPrompt="1"/>
          </p:nvPr>
        </p:nvSpPr>
        <p:spPr>
          <a:xfrm>
            <a:off x="-1" y="5319087"/>
            <a:ext cx="2946757" cy="624849"/>
          </a:xfrm>
          <a:solidFill>
            <a:srgbClr val="186BA8"/>
          </a:solidFill>
        </p:spPr>
        <p:txBody>
          <a:bodyPr anchor="ctr">
            <a:noAutofit/>
          </a:bodyPr>
          <a:lstStyle>
            <a:lvl1pPr marL="0" indent="0" algn="r">
              <a:buNone/>
              <a:defRPr sz="4000">
                <a:solidFill>
                  <a:schemeClr val="bg1"/>
                </a:solidFill>
              </a:defRPr>
            </a:lvl1pPr>
          </a:lstStyle>
          <a:p>
            <a:r>
              <a:rPr lang="en-US" sz="1800" dirty="0"/>
              <a:t>www.</a:t>
            </a:r>
            <a:r>
              <a:rPr lang="en-US" sz="2400" b="1" dirty="0"/>
              <a:t>be21skilled</a:t>
            </a:r>
            <a:r>
              <a:rPr lang="en-US" sz="1800" dirty="0"/>
              <a:t>.eu </a:t>
            </a:r>
          </a:p>
        </p:txBody>
      </p:sp>
    </p:spTree>
    <p:extLst>
      <p:ext uri="{BB962C8B-B14F-4D97-AF65-F5344CB8AC3E}">
        <p14:creationId xmlns:p14="http://schemas.microsoft.com/office/powerpoint/2010/main" val="375554104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hoto Slide 5">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16AEC429-C7CB-E74A-9334-7837722EA799}"/>
              </a:ext>
            </a:extLst>
          </p:cNvPr>
          <p:cNvSpPr>
            <a:spLocks noGrp="1"/>
          </p:cNvSpPr>
          <p:nvPr>
            <p:ph type="pic" sz="quarter" idx="21"/>
          </p:nvPr>
        </p:nvSpPr>
        <p:spPr>
          <a:xfrm>
            <a:off x="0" y="0"/>
            <a:ext cx="12192000" cy="6858000"/>
          </a:xfr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20" name="Text Placeholder 32">
            <a:extLst>
              <a:ext uri="{FF2B5EF4-FFF2-40B4-BE49-F238E27FC236}">
                <a16:creationId xmlns:a16="http://schemas.microsoft.com/office/drawing/2014/main" id="{8EB196D6-D69C-2F42-9841-B7A481B12B29}"/>
              </a:ext>
            </a:extLst>
          </p:cNvPr>
          <p:cNvSpPr>
            <a:spLocks noGrp="1"/>
          </p:cNvSpPr>
          <p:nvPr>
            <p:ph type="body" sz="quarter" idx="30" hasCustomPrompt="1"/>
          </p:nvPr>
        </p:nvSpPr>
        <p:spPr>
          <a:xfrm>
            <a:off x="605260" y="401014"/>
            <a:ext cx="10644249" cy="479206"/>
          </a:xfrm>
        </p:spPr>
        <p:txBody>
          <a:bodyPr>
            <a:noAutofit/>
          </a:bodyPr>
          <a:lstStyle>
            <a:lvl1pPr marL="0" indent="0" algn="l">
              <a:buNone/>
              <a:defRPr sz="36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Tree>
    <p:extLst>
      <p:ext uri="{BB962C8B-B14F-4D97-AF65-F5344CB8AC3E}">
        <p14:creationId xmlns:p14="http://schemas.microsoft.com/office/powerpoint/2010/main" val="27286858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hoto Slide 6">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3BE49C4-98CB-9C45-BD57-28C8BFB0F07D}"/>
              </a:ext>
            </a:extLst>
          </p:cNvPr>
          <p:cNvSpPr/>
          <p:nvPr userDrawn="1"/>
        </p:nvSpPr>
        <p:spPr>
          <a:xfrm>
            <a:off x="0" y="224003"/>
            <a:ext cx="12192000" cy="4142935"/>
          </a:xfrm>
          <a:prstGeom prst="rect">
            <a:avLst/>
          </a:prstGeom>
          <a:solidFill>
            <a:srgbClr val="1C14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69" dirty="0">
              <a:latin typeface="Montserrat" panose="00000500000000000000" pitchFamily="50" charset="0"/>
            </a:endParaRPr>
          </a:p>
        </p:txBody>
      </p:sp>
      <p:sp>
        <p:nvSpPr>
          <p:cNvPr id="22" name="Text Placeholder 32">
            <a:extLst>
              <a:ext uri="{FF2B5EF4-FFF2-40B4-BE49-F238E27FC236}">
                <a16:creationId xmlns:a16="http://schemas.microsoft.com/office/drawing/2014/main" id="{EFAA2AC1-2BB2-C547-AF06-7C9874DC88F2}"/>
              </a:ext>
            </a:extLst>
          </p:cNvPr>
          <p:cNvSpPr>
            <a:spLocks noGrp="1"/>
          </p:cNvSpPr>
          <p:nvPr>
            <p:ph type="body" sz="quarter" idx="30" hasCustomPrompt="1"/>
          </p:nvPr>
        </p:nvSpPr>
        <p:spPr>
          <a:xfrm>
            <a:off x="946246" y="5087694"/>
            <a:ext cx="4403214" cy="1346830"/>
          </a:xfrm>
        </p:spPr>
        <p:txBody>
          <a:bodyPr>
            <a:noAutofit/>
          </a:bodyPr>
          <a:lstStyle>
            <a:lvl1pPr marL="0" indent="0" algn="l">
              <a:buNone/>
              <a:defRPr sz="3600" b="1" i="0" spc="0">
                <a:solidFill>
                  <a:srgbClr val="1C144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24" name="Text Placeholder 32">
            <a:extLst>
              <a:ext uri="{FF2B5EF4-FFF2-40B4-BE49-F238E27FC236}">
                <a16:creationId xmlns:a16="http://schemas.microsoft.com/office/drawing/2014/main" id="{5D0ABF6D-9B7F-9841-95F1-1A05A28A9CF5}"/>
              </a:ext>
            </a:extLst>
          </p:cNvPr>
          <p:cNvSpPr>
            <a:spLocks noGrp="1"/>
          </p:cNvSpPr>
          <p:nvPr>
            <p:ph type="body" sz="quarter" idx="48" hasCustomPrompt="1"/>
          </p:nvPr>
        </p:nvSpPr>
        <p:spPr>
          <a:xfrm>
            <a:off x="5779610" y="5087694"/>
            <a:ext cx="5726769" cy="1346831"/>
          </a:xfrm>
        </p:spPr>
        <p:txBody>
          <a:bodyPr numCol="1" spcCol="288000" anchor="t">
            <a:noAutofit/>
          </a:bodyPr>
          <a:lstStyle>
            <a:lvl1pPr marL="0" indent="0" algn="l">
              <a:lnSpc>
                <a:spcPct val="100000"/>
              </a:lnSpc>
              <a:spcBef>
                <a:spcPts val="0"/>
              </a:spcBef>
              <a:buNone/>
              <a:defRPr sz="2400" b="0" i="0">
                <a:solidFill>
                  <a:srgbClr val="1C144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28" name="Picture Placeholder 27">
            <a:extLst>
              <a:ext uri="{FF2B5EF4-FFF2-40B4-BE49-F238E27FC236}">
                <a16:creationId xmlns:a16="http://schemas.microsoft.com/office/drawing/2014/main" id="{30018A5E-BD0C-FB4B-BF50-C125A1DB3922}"/>
              </a:ext>
            </a:extLst>
          </p:cNvPr>
          <p:cNvSpPr>
            <a:spLocks noGrp="1"/>
          </p:cNvSpPr>
          <p:nvPr>
            <p:ph type="pic" sz="quarter" idx="21"/>
          </p:nvPr>
        </p:nvSpPr>
        <p:spPr>
          <a:xfrm>
            <a:off x="5302086" y="553828"/>
            <a:ext cx="6130153" cy="1964833"/>
          </a:xfrm>
          <a:custGeom>
            <a:avLst/>
            <a:gdLst>
              <a:gd name="connsiteX0" fmla="*/ 0 w 6130153"/>
              <a:gd name="connsiteY0" fmla="*/ 0 h 1964833"/>
              <a:gd name="connsiteX1" fmla="*/ 6130153 w 6130153"/>
              <a:gd name="connsiteY1" fmla="*/ 0 h 1964833"/>
              <a:gd name="connsiteX2" fmla="*/ 6130153 w 6130153"/>
              <a:gd name="connsiteY2" fmla="*/ 231958 h 1964833"/>
              <a:gd name="connsiteX3" fmla="*/ 5992823 w 6130153"/>
              <a:gd name="connsiteY3" fmla="*/ 231958 h 1964833"/>
              <a:gd name="connsiteX4" fmla="*/ 5992823 w 6130153"/>
              <a:gd name="connsiteY4" fmla="*/ 1671959 h 1964833"/>
              <a:gd name="connsiteX5" fmla="*/ 6130153 w 6130153"/>
              <a:gd name="connsiteY5" fmla="*/ 1671959 h 1964833"/>
              <a:gd name="connsiteX6" fmla="*/ 6130153 w 6130153"/>
              <a:gd name="connsiteY6" fmla="*/ 1964833 h 1964833"/>
              <a:gd name="connsiteX7" fmla="*/ 0 w 6130153"/>
              <a:gd name="connsiteY7" fmla="*/ 1964833 h 1964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0153" h="1964833">
                <a:moveTo>
                  <a:pt x="0" y="0"/>
                </a:moveTo>
                <a:lnTo>
                  <a:pt x="6130153" y="0"/>
                </a:lnTo>
                <a:lnTo>
                  <a:pt x="6130153" y="231958"/>
                </a:lnTo>
                <a:lnTo>
                  <a:pt x="5992823" y="231958"/>
                </a:lnTo>
                <a:lnTo>
                  <a:pt x="5992823" y="1671959"/>
                </a:lnTo>
                <a:lnTo>
                  <a:pt x="6130153" y="1671959"/>
                </a:lnTo>
                <a:lnTo>
                  <a:pt x="6130153" y="1964833"/>
                </a:lnTo>
                <a:lnTo>
                  <a:pt x="0" y="1964833"/>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dirty="0"/>
          </a:p>
        </p:txBody>
      </p:sp>
      <p:sp>
        <p:nvSpPr>
          <p:cNvPr id="16" name="Picture Placeholder 2">
            <a:extLst>
              <a:ext uri="{FF2B5EF4-FFF2-40B4-BE49-F238E27FC236}">
                <a16:creationId xmlns:a16="http://schemas.microsoft.com/office/drawing/2014/main" id="{350EA441-1AA7-7946-82C6-35FEB2BA56F2}"/>
              </a:ext>
            </a:extLst>
          </p:cNvPr>
          <p:cNvSpPr>
            <a:spLocks noGrp="1"/>
          </p:cNvSpPr>
          <p:nvPr>
            <p:ph type="pic" sz="quarter" idx="23"/>
          </p:nvPr>
        </p:nvSpPr>
        <p:spPr>
          <a:xfrm>
            <a:off x="730112" y="553828"/>
            <a:ext cx="4277880" cy="1947679"/>
          </a:xfr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17" name="Picture Placeholder 2">
            <a:extLst>
              <a:ext uri="{FF2B5EF4-FFF2-40B4-BE49-F238E27FC236}">
                <a16:creationId xmlns:a16="http://schemas.microsoft.com/office/drawing/2014/main" id="{A3EC1EBA-930B-364B-8FFD-A3A37D85E041}"/>
              </a:ext>
            </a:extLst>
          </p:cNvPr>
          <p:cNvSpPr>
            <a:spLocks noGrp="1"/>
          </p:cNvSpPr>
          <p:nvPr>
            <p:ph type="pic" sz="quarter" idx="49"/>
          </p:nvPr>
        </p:nvSpPr>
        <p:spPr>
          <a:xfrm>
            <a:off x="730112" y="2749084"/>
            <a:ext cx="6130153" cy="1964833"/>
          </a:xfr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23" name="Picture Placeholder 2">
            <a:extLst>
              <a:ext uri="{FF2B5EF4-FFF2-40B4-BE49-F238E27FC236}">
                <a16:creationId xmlns:a16="http://schemas.microsoft.com/office/drawing/2014/main" id="{72415A37-99DF-6D48-A82B-08B0B77A1BCF}"/>
              </a:ext>
            </a:extLst>
          </p:cNvPr>
          <p:cNvSpPr>
            <a:spLocks noGrp="1"/>
          </p:cNvSpPr>
          <p:nvPr>
            <p:ph type="pic" sz="quarter" idx="50"/>
          </p:nvPr>
        </p:nvSpPr>
        <p:spPr>
          <a:xfrm>
            <a:off x="7154359" y="2749084"/>
            <a:ext cx="4277880" cy="1947679"/>
          </a:xfr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pic>
        <p:nvPicPr>
          <p:cNvPr id="11" name="Picture 10">
            <a:extLst>
              <a:ext uri="{FF2B5EF4-FFF2-40B4-BE49-F238E27FC236}">
                <a16:creationId xmlns:a16="http://schemas.microsoft.com/office/drawing/2014/main" id="{3C4B7423-308C-1705-5270-696C75009DCD}"/>
              </a:ext>
            </a:extLst>
          </p:cNvPr>
          <p:cNvPicPr>
            <a:picLocks/>
          </p:cNvPicPr>
          <p:nvPr userDrawn="1"/>
        </p:nvPicPr>
        <p:blipFill rotWithShape="1">
          <a:blip r:embed="rId2" cstate="screen">
            <a:extLst>
              <a:ext uri="{28A0092B-C50C-407E-A947-70E740481C1C}">
                <a14:useLocalDpi xmlns:a14="http://schemas.microsoft.com/office/drawing/2010/main"/>
              </a:ext>
            </a:extLst>
          </a:blip>
          <a:srcRect/>
          <a:stretch/>
        </p:blipFill>
        <p:spPr>
          <a:xfrm rot="5400000">
            <a:off x="10753110" y="1325787"/>
            <a:ext cx="1443600" cy="356400"/>
          </a:xfrm>
          <a:prstGeom prst="rect">
            <a:avLst/>
          </a:prstGeom>
        </p:spPr>
      </p:pic>
    </p:spTree>
    <p:extLst>
      <p:ext uri="{BB962C8B-B14F-4D97-AF65-F5344CB8AC3E}">
        <p14:creationId xmlns:p14="http://schemas.microsoft.com/office/powerpoint/2010/main" val="2180976426"/>
      </p:ext>
    </p:extLst>
  </p:cSld>
  <p:clrMapOvr>
    <a:masterClrMapping/>
  </p:clrMapOvr>
  <p:extLst>
    <p:ext uri="{DCECCB84-F9BA-43D5-87BE-67443E8EF086}">
      <p15:sldGuideLst xmlns:p15="http://schemas.microsoft.com/office/powerpoint/2012/main">
        <p15:guide id="1" orient="horz" pos="4124"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 x photo/text slide">
    <p:spTree>
      <p:nvGrpSpPr>
        <p:cNvPr id="1" name=""/>
        <p:cNvGrpSpPr/>
        <p:nvPr/>
      </p:nvGrpSpPr>
      <p:grpSpPr>
        <a:xfrm>
          <a:off x="0" y="0"/>
          <a:ext cx="0" cy="0"/>
          <a:chOff x="0" y="0"/>
          <a:chExt cx="0" cy="0"/>
        </a:xfrm>
      </p:grpSpPr>
      <p:sp>
        <p:nvSpPr>
          <p:cNvPr id="40" name="Freeform 39">
            <a:extLst>
              <a:ext uri="{FF2B5EF4-FFF2-40B4-BE49-F238E27FC236}">
                <a16:creationId xmlns:a16="http://schemas.microsoft.com/office/drawing/2014/main" id="{BB55D3C9-D9E1-3C4C-BCEE-D89966A31615}"/>
              </a:ext>
            </a:extLst>
          </p:cNvPr>
          <p:cNvSpPr/>
          <p:nvPr userDrawn="1"/>
        </p:nvSpPr>
        <p:spPr>
          <a:xfrm>
            <a:off x="1165743" y="918406"/>
            <a:ext cx="1699375" cy="1349035"/>
          </a:xfrm>
          <a:custGeom>
            <a:avLst/>
            <a:gdLst>
              <a:gd name="connsiteX0" fmla="*/ 0 w 2273649"/>
              <a:gd name="connsiteY0" fmla="*/ 0 h 2283351"/>
              <a:gd name="connsiteX1" fmla="*/ 445816 w 2273649"/>
              <a:gd name="connsiteY1" fmla="*/ 0 h 2283351"/>
              <a:gd name="connsiteX2" fmla="*/ 445816 w 2273649"/>
              <a:gd name="connsiteY2" fmla="*/ 1879810 h 2283351"/>
              <a:gd name="connsiteX3" fmla="*/ 2273649 w 2273649"/>
              <a:gd name="connsiteY3" fmla="*/ 1879810 h 2283351"/>
              <a:gd name="connsiteX4" fmla="*/ 2273649 w 2273649"/>
              <a:gd name="connsiteY4" fmla="*/ 2283351 h 2283351"/>
              <a:gd name="connsiteX5" fmla="*/ 0 w 2273649"/>
              <a:gd name="connsiteY5" fmla="*/ 2283351 h 228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73649" h="2283351">
                <a:moveTo>
                  <a:pt x="0" y="0"/>
                </a:moveTo>
                <a:lnTo>
                  <a:pt x="445816" y="0"/>
                </a:lnTo>
                <a:lnTo>
                  <a:pt x="445816" y="1879810"/>
                </a:lnTo>
                <a:lnTo>
                  <a:pt x="2273649" y="1879810"/>
                </a:lnTo>
                <a:lnTo>
                  <a:pt x="2273649" y="2283351"/>
                </a:lnTo>
                <a:lnTo>
                  <a:pt x="0" y="2283351"/>
                </a:lnTo>
                <a:close/>
              </a:path>
            </a:pathLst>
          </a:custGeom>
          <a:solidFill>
            <a:srgbClr val="1C144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69" dirty="0">
              <a:latin typeface="Calibri" panose="020F0502020204030204" pitchFamily="34" charset="0"/>
              <a:cs typeface="Calibri" panose="020F0502020204030204" pitchFamily="34" charset="0"/>
            </a:endParaRPr>
          </a:p>
        </p:txBody>
      </p:sp>
      <p:sp>
        <p:nvSpPr>
          <p:cNvPr id="38" name="Text Placeholder 32">
            <a:extLst>
              <a:ext uri="{FF2B5EF4-FFF2-40B4-BE49-F238E27FC236}">
                <a16:creationId xmlns:a16="http://schemas.microsoft.com/office/drawing/2014/main" id="{7D2CEAEF-DB4C-9245-AB85-9E2643AF765B}"/>
              </a:ext>
            </a:extLst>
          </p:cNvPr>
          <p:cNvSpPr>
            <a:spLocks noGrp="1"/>
          </p:cNvSpPr>
          <p:nvPr>
            <p:ph type="body" sz="quarter" idx="49" hasCustomPrompt="1"/>
          </p:nvPr>
        </p:nvSpPr>
        <p:spPr>
          <a:xfrm>
            <a:off x="4346104" y="387792"/>
            <a:ext cx="7160276" cy="730066"/>
          </a:xfrm>
        </p:spPr>
        <p:txBody>
          <a:bodyPr>
            <a:noAutofit/>
          </a:bodyPr>
          <a:lstStyle>
            <a:lvl1pPr marL="0" indent="0" algn="l">
              <a:buNone/>
              <a:defRPr sz="3600" b="1" i="0">
                <a:solidFill>
                  <a:srgbClr val="186BA8"/>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US" dirty="0"/>
              <a:t>Title</a:t>
            </a:r>
          </a:p>
        </p:txBody>
      </p:sp>
      <p:sp>
        <p:nvSpPr>
          <p:cNvPr id="39" name="Text Placeholder 32">
            <a:extLst>
              <a:ext uri="{FF2B5EF4-FFF2-40B4-BE49-F238E27FC236}">
                <a16:creationId xmlns:a16="http://schemas.microsoft.com/office/drawing/2014/main" id="{043C13A9-DCE4-E54F-B82D-25FDA2086A05}"/>
              </a:ext>
            </a:extLst>
          </p:cNvPr>
          <p:cNvSpPr>
            <a:spLocks noGrp="1"/>
          </p:cNvSpPr>
          <p:nvPr>
            <p:ph type="body" sz="quarter" idx="50" hasCustomPrompt="1"/>
          </p:nvPr>
        </p:nvSpPr>
        <p:spPr>
          <a:xfrm>
            <a:off x="4358285" y="1091007"/>
            <a:ext cx="7160273" cy="945874"/>
          </a:xfrm>
        </p:spPr>
        <p:txBody>
          <a:bodyPr numCol="1" spcCol="288000" anchor="t">
            <a:noAutofit/>
          </a:bodyPr>
          <a:lstStyle>
            <a:lvl1pPr marL="0" indent="0" algn="l">
              <a:lnSpc>
                <a:spcPct val="100000"/>
              </a:lnSpc>
              <a:spcBef>
                <a:spcPts val="0"/>
              </a:spcBef>
              <a:buNone/>
              <a:defRPr sz="2400" b="0" i="0">
                <a:solidFill>
                  <a:srgbClr val="1C144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55" name="Text Placeholder 32">
            <a:extLst>
              <a:ext uri="{FF2B5EF4-FFF2-40B4-BE49-F238E27FC236}">
                <a16:creationId xmlns:a16="http://schemas.microsoft.com/office/drawing/2014/main" id="{9F711D42-C3C7-F94F-A6A2-DBA59D2E1B09}"/>
              </a:ext>
            </a:extLst>
          </p:cNvPr>
          <p:cNvSpPr>
            <a:spLocks noGrp="1"/>
          </p:cNvSpPr>
          <p:nvPr>
            <p:ph type="body" sz="quarter" idx="51" hasCustomPrompt="1"/>
          </p:nvPr>
        </p:nvSpPr>
        <p:spPr>
          <a:xfrm>
            <a:off x="4346104" y="2462666"/>
            <a:ext cx="7160276" cy="730066"/>
          </a:xfrm>
        </p:spPr>
        <p:txBody>
          <a:bodyPr>
            <a:noAutofit/>
          </a:bodyPr>
          <a:lstStyle>
            <a:lvl1pPr marL="0" indent="0" algn="l">
              <a:buNone/>
              <a:defRPr sz="3600" b="1" i="0">
                <a:solidFill>
                  <a:srgbClr val="186BA8"/>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US" dirty="0"/>
              <a:t>Title</a:t>
            </a:r>
          </a:p>
        </p:txBody>
      </p:sp>
      <p:sp>
        <p:nvSpPr>
          <p:cNvPr id="56" name="Text Placeholder 32">
            <a:extLst>
              <a:ext uri="{FF2B5EF4-FFF2-40B4-BE49-F238E27FC236}">
                <a16:creationId xmlns:a16="http://schemas.microsoft.com/office/drawing/2014/main" id="{0DA45F84-5354-9B4C-B97F-2229C57C159A}"/>
              </a:ext>
            </a:extLst>
          </p:cNvPr>
          <p:cNvSpPr>
            <a:spLocks noGrp="1"/>
          </p:cNvSpPr>
          <p:nvPr>
            <p:ph type="body" sz="quarter" idx="52" hasCustomPrompt="1"/>
          </p:nvPr>
        </p:nvSpPr>
        <p:spPr>
          <a:xfrm>
            <a:off x="4358285" y="3165882"/>
            <a:ext cx="7160273" cy="945874"/>
          </a:xfrm>
        </p:spPr>
        <p:txBody>
          <a:bodyPr numCol="1" spcCol="288000" anchor="t">
            <a:noAutofit/>
          </a:bodyPr>
          <a:lstStyle>
            <a:lvl1pPr marL="0" indent="0" algn="l">
              <a:lnSpc>
                <a:spcPct val="100000"/>
              </a:lnSpc>
              <a:spcBef>
                <a:spcPts val="0"/>
              </a:spcBef>
              <a:buNone/>
              <a:defRPr sz="2400" b="0" i="0">
                <a:solidFill>
                  <a:srgbClr val="1C144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59" name="Text Placeholder 32">
            <a:extLst>
              <a:ext uri="{FF2B5EF4-FFF2-40B4-BE49-F238E27FC236}">
                <a16:creationId xmlns:a16="http://schemas.microsoft.com/office/drawing/2014/main" id="{2E9877C6-E249-4F4E-8097-E7C44AB5FE09}"/>
              </a:ext>
            </a:extLst>
          </p:cNvPr>
          <p:cNvSpPr>
            <a:spLocks noGrp="1"/>
          </p:cNvSpPr>
          <p:nvPr>
            <p:ph type="body" sz="quarter" idx="54" hasCustomPrompt="1"/>
          </p:nvPr>
        </p:nvSpPr>
        <p:spPr>
          <a:xfrm>
            <a:off x="4358285" y="4537541"/>
            <a:ext cx="7160276" cy="730066"/>
          </a:xfrm>
        </p:spPr>
        <p:txBody>
          <a:bodyPr>
            <a:noAutofit/>
          </a:bodyPr>
          <a:lstStyle>
            <a:lvl1pPr marL="0" indent="0" algn="l">
              <a:buNone/>
              <a:defRPr sz="3600" b="1" i="0">
                <a:solidFill>
                  <a:srgbClr val="186BA8"/>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US" dirty="0"/>
              <a:t>Title</a:t>
            </a:r>
          </a:p>
        </p:txBody>
      </p:sp>
      <p:sp>
        <p:nvSpPr>
          <p:cNvPr id="60" name="Text Placeholder 32">
            <a:extLst>
              <a:ext uri="{FF2B5EF4-FFF2-40B4-BE49-F238E27FC236}">
                <a16:creationId xmlns:a16="http://schemas.microsoft.com/office/drawing/2014/main" id="{05D67838-D162-BA4F-965A-715CEE8EB1A7}"/>
              </a:ext>
            </a:extLst>
          </p:cNvPr>
          <p:cNvSpPr>
            <a:spLocks noGrp="1"/>
          </p:cNvSpPr>
          <p:nvPr>
            <p:ph type="body" sz="quarter" idx="55" hasCustomPrompt="1"/>
          </p:nvPr>
        </p:nvSpPr>
        <p:spPr>
          <a:xfrm>
            <a:off x="4370466" y="5240757"/>
            <a:ext cx="7160273" cy="945874"/>
          </a:xfrm>
        </p:spPr>
        <p:txBody>
          <a:bodyPr numCol="1" spcCol="288000" anchor="t">
            <a:noAutofit/>
          </a:bodyPr>
          <a:lstStyle>
            <a:lvl1pPr marL="0" indent="0" algn="l">
              <a:lnSpc>
                <a:spcPct val="100000"/>
              </a:lnSpc>
              <a:spcBef>
                <a:spcPts val="0"/>
              </a:spcBef>
              <a:buNone/>
              <a:defRPr sz="2400" b="0" i="0">
                <a:solidFill>
                  <a:srgbClr val="1C144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15" name="Picture Placeholder 2">
            <a:extLst>
              <a:ext uri="{FF2B5EF4-FFF2-40B4-BE49-F238E27FC236}">
                <a16:creationId xmlns:a16="http://schemas.microsoft.com/office/drawing/2014/main" id="{1AE122C5-B93C-2443-9586-190A159CBB8C}"/>
              </a:ext>
            </a:extLst>
          </p:cNvPr>
          <p:cNvSpPr>
            <a:spLocks noGrp="1"/>
          </p:cNvSpPr>
          <p:nvPr>
            <p:ph type="pic" sz="quarter" idx="23"/>
          </p:nvPr>
        </p:nvSpPr>
        <p:spPr>
          <a:xfrm>
            <a:off x="1449252" y="4604263"/>
            <a:ext cx="1839479" cy="1607908"/>
          </a:xfr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16" name="Picture Placeholder 2">
            <a:extLst>
              <a:ext uri="{FF2B5EF4-FFF2-40B4-BE49-F238E27FC236}">
                <a16:creationId xmlns:a16="http://schemas.microsoft.com/office/drawing/2014/main" id="{69F14B25-1234-BA4F-9F66-85ABB4C39CE6}"/>
              </a:ext>
            </a:extLst>
          </p:cNvPr>
          <p:cNvSpPr>
            <a:spLocks noGrp="1"/>
          </p:cNvSpPr>
          <p:nvPr>
            <p:ph type="pic" sz="quarter" idx="56"/>
          </p:nvPr>
        </p:nvSpPr>
        <p:spPr>
          <a:xfrm>
            <a:off x="1449252" y="2506660"/>
            <a:ext cx="1839479" cy="1607908"/>
          </a:xfr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17" name="Picture Placeholder 2">
            <a:extLst>
              <a:ext uri="{FF2B5EF4-FFF2-40B4-BE49-F238E27FC236}">
                <a16:creationId xmlns:a16="http://schemas.microsoft.com/office/drawing/2014/main" id="{2D6ADA64-2331-8649-9B72-19062F5F59FE}"/>
              </a:ext>
            </a:extLst>
          </p:cNvPr>
          <p:cNvSpPr>
            <a:spLocks noGrp="1"/>
          </p:cNvSpPr>
          <p:nvPr>
            <p:ph type="pic" sz="quarter" idx="57"/>
          </p:nvPr>
        </p:nvSpPr>
        <p:spPr>
          <a:xfrm>
            <a:off x="1449252" y="409057"/>
            <a:ext cx="1839479" cy="1607908"/>
          </a:xfr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18" name="Freeform 17">
            <a:extLst>
              <a:ext uri="{FF2B5EF4-FFF2-40B4-BE49-F238E27FC236}">
                <a16:creationId xmlns:a16="http://schemas.microsoft.com/office/drawing/2014/main" id="{7764C767-0A40-C041-96CE-FAE9BC9F5FCA}"/>
              </a:ext>
            </a:extLst>
          </p:cNvPr>
          <p:cNvSpPr/>
          <p:nvPr userDrawn="1"/>
        </p:nvSpPr>
        <p:spPr>
          <a:xfrm>
            <a:off x="1165743" y="5101627"/>
            <a:ext cx="1699375" cy="1349035"/>
          </a:xfrm>
          <a:custGeom>
            <a:avLst/>
            <a:gdLst>
              <a:gd name="connsiteX0" fmla="*/ 0 w 2273649"/>
              <a:gd name="connsiteY0" fmla="*/ 0 h 2283351"/>
              <a:gd name="connsiteX1" fmla="*/ 445816 w 2273649"/>
              <a:gd name="connsiteY1" fmla="*/ 0 h 2283351"/>
              <a:gd name="connsiteX2" fmla="*/ 445816 w 2273649"/>
              <a:gd name="connsiteY2" fmla="*/ 1879810 h 2283351"/>
              <a:gd name="connsiteX3" fmla="*/ 2273649 w 2273649"/>
              <a:gd name="connsiteY3" fmla="*/ 1879810 h 2283351"/>
              <a:gd name="connsiteX4" fmla="*/ 2273649 w 2273649"/>
              <a:gd name="connsiteY4" fmla="*/ 2283351 h 2283351"/>
              <a:gd name="connsiteX5" fmla="*/ 0 w 2273649"/>
              <a:gd name="connsiteY5" fmla="*/ 2283351 h 228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73649" h="2283351">
                <a:moveTo>
                  <a:pt x="0" y="0"/>
                </a:moveTo>
                <a:lnTo>
                  <a:pt x="445816" y="0"/>
                </a:lnTo>
                <a:lnTo>
                  <a:pt x="445816" y="1879810"/>
                </a:lnTo>
                <a:lnTo>
                  <a:pt x="2273649" y="1879810"/>
                </a:lnTo>
                <a:lnTo>
                  <a:pt x="2273649" y="2283351"/>
                </a:lnTo>
                <a:lnTo>
                  <a:pt x="0" y="2283351"/>
                </a:lnTo>
                <a:close/>
              </a:path>
            </a:pathLst>
          </a:custGeom>
          <a:solidFill>
            <a:srgbClr val="1C144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69" dirty="0">
              <a:latin typeface="Calibri" panose="020F0502020204030204" pitchFamily="34" charset="0"/>
              <a:cs typeface="Calibri" panose="020F0502020204030204" pitchFamily="34" charset="0"/>
            </a:endParaRPr>
          </a:p>
        </p:txBody>
      </p:sp>
      <p:sp>
        <p:nvSpPr>
          <p:cNvPr id="19" name="Freeform 18">
            <a:extLst>
              <a:ext uri="{FF2B5EF4-FFF2-40B4-BE49-F238E27FC236}">
                <a16:creationId xmlns:a16="http://schemas.microsoft.com/office/drawing/2014/main" id="{FA6564EE-36DE-654D-A323-79ED5B95A582}"/>
              </a:ext>
            </a:extLst>
          </p:cNvPr>
          <p:cNvSpPr/>
          <p:nvPr userDrawn="1"/>
        </p:nvSpPr>
        <p:spPr>
          <a:xfrm>
            <a:off x="1165742" y="3004024"/>
            <a:ext cx="1699375" cy="1349035"/>
          </a:xfrm>
          <a:custGeom>
            <a:avLst/>
            <a:gdLst>
              <a:gd name="connsiteX0" fmla="*/ 0 w 2273649"/>
              <a:gd name="connsiteY0" fmla="*/ 0 h 2283351"/>
              <a:gd name="connsiteX1" fmla="*/ 445816 w 2273649"/>
              <a:gd name="connsiteY1" fmla="*/ 0 h 2283351"/>
              <a:gd name="connsiteX2" fmla="*/ 445816 w 2273649"/>
              <a:gd name="connsiteY2" fmla="*/ 1879810 h 2283351"/>
              <a:gd name="connsiteX3" fmla="*/ 2273649 w 2273649"/>
              <a:gd name="connsiteY3" fmla="*/ 1879810 h 2283351"/>
              <a:gd name="connsiteX4" fmla="*/ 2273649 w 2273649"/>
              <a:gd name="connsiteY4" fmla="*/ 2283351 h 2283351"/>
              <a:gd name="connsiteX5" fmla="*/ 0 w 2273649"/>
              <a:gd name="connsiteY5" fmla="*/ 2283351 h 228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73649" h="2283351">
                <a:moveTo>
                  <a:pt x="0" y="0"/>
                </a:moveTo>
                <a:lnTo>
                  <a:pt x="445816" y="0"/>
                </a:lnTo>
                <a:lnTo>
                  <a:pt x="445816" y="1879810"/>
                </a:lnTo>
                <a:lnTo>
                  <a:pt x="2273649" y="1879810"/>
                </a:lnTo>
                <a:lnTo>
                  <a:pt x="2273649" y="2283351"/>
                </a:lnTo>
                <a:lnTo>
                  <a:pt x="0" y="2283351"/>
                </a:lnTo>
                <a:close/>
              </a:path>
            </a:pathLst>
          </a:custGeom>
          <a:solidFill>
            <a:srgbClr val="1C144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69"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71670456"/>
      </p:ext>
    </p:extLst>
  </p:cSld>
  <p:clrMapOvr>
    <a:masterClrMapping/>
  </p:clrMapOvr>
  <p:extLst>
    <p:ext uri="{DCECCB84-F9BA-43D5-87BE-67443E8EF086}">
      <p15:sldGuideLst xmlns:p15="http://schemas.microsoft.com/office/powerpoint/2012/main">
        <p15:guide id="1" orient="horz" pos="4124"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hone slid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5AB41CE-F6BA-8449-B846-3526857402BA}"/>
              </a:ext>
            </a:extLst>
          </p:cNvPr>
          <p:cNvSpPr/>
          <p:nvPr userDrawn="1"/>
        </p:nvSpPr>
        <p:spPr>
          <a:xfrm>
            <a:off x="1" y="1723900"/>
            <a:ext cx="12191998" cy="4053499"/>
          </a:xfrm>
          <a:prstGeom prst="rect">
            <a:avLst/>
          </a:prstGeom>
          <a:solidFill>
            <a:srgbClr val="1C14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69"/>
          </a:p>
        </p:txBody>
      </p:sp>
      <p:sp>
        <p:nvSpPr>
          <p:cNvPr id="22" name="Text Placeholder 32">
            <a:extLst>
              <a:ext uri="{FF2B5EF4-FFF2-40B4-BE49-F238E27FC236}">
                <a16:creationId xmlns:a16="http://schemas.microsoft.com/office/drawing/2014/main" id="{1CFA480F-7E74-BF47-8D97-68745F852A4D}"/>
              </a:ext>
            </a:extLst>
          </p:cNvPr>
          <p:cNvSpPr>
            <a:spLocks noGrp="1"/>
          </p:cNvSpPr>
          <p:nvPr>
            <p:ph type="body" sz="quarter" idx="30" hasCustomPrompt="1"/>
          </p:nvPr>
        </p:nvSpPr>
        <p:spPr>
          <a:xfrm>
            <a:off x="773875" y="612133"/>
            <a:ext cx="10644249" cy="808786"/>
          </a:xfrm>
        </p:spPr>
        <p:txBody>
          <a:bodyPr>
            <a:noAutofit/>
          </a:bodyPr>
          <a:lstStyle>
            <a:lvl1pPr marL="0" indent="0" algn="l">
              <a:buNone/>
              <a:defRPr sz="3600" b="1" i="0">
                <a:solidFill>
                  <a:srgbClr val="186BA8"/>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24" name="Text Placeholder 32">
            <a:extLst>
              <a:ext uri="{FF2B5EF4-FFF2-40B4-BE49-F238E27FC236}">
                <a16:creationId xmlns:a16="http://schemas.microsoft.com/office/drawing/2014/main" id="{34A7C2CE-8B7D-0642-9F33-2728633924AF}"/>
              </a:ext>
            </a:extLst>
          </p:cNvPr>
          <p:cNvSpPr>
            <a:spLocks noGrp="1"/>
          </p:cNvSpPr>
          <p:nvPr>
            <p:ph type="body" sz="quarter" idx="48" hasCustomPrompt="1"/>
          </p:nvPr>
        </p:nvSpPr>
        <p:spPr>
          <a:xfrm>
            <a:off x="773877" y="2527915"/>
            <a:ext cx="5322123" cy="2538354"/>
          </a:xfrm>
        </p:spPr>
        <p:txBody>
          <a:bodyPr numCol="1" spcCol="288000" anchor="t">
            <a:noAutofit/>
          </a:bodyPr>
          <a:lstStyle>
            <a:lvl1pPr marL="0" indent="0" algn="l">
              <a:lnSpc>
                <a:spcPct val="100000"/>
              </a:lnSpc>
              <a:spcBef>
                <a:spcPts val="0"/>
              </a:spcBef>
              <a:buNone/>
              <a:defRPr sz="24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pic>
        <p:nvPicPr>
          <p:cNvPr id="13" name="Picture 12">
            <a:extLst>
              <a:ext uri="{FF2B5EF4-FFF2-40B4-BE49-F238E27FC236}">
                <a16:creationId xmlns:a16="http://schemas.microsoft.com/office/drawing/2014/main" id="{8C211F0D-9051-024B-9DC9-CAAD6DD6F6C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16200000">
            <a:off x="7429317" y="1659698"/>
            <a:ext cx="3693498" cy="5831867"/>
          </a:xfrm>
          <a:custGeom>
            <a:avLst/>
            <a:gdLst>
              <a:gd name="connsiteX0" fmla="*/ 0 w 3456000"/>
              <a:gd name="connsiteY0" fmla="*/ 0 h 4136571"/>
              <a:gd name="connsiteX1" fmla="*/ 3456000 w 3456000"/>
              <a:gd name="connsiteY1" fmla="*/ 0 h 4136571"/>
              <a:gd name="connsiteX2" fmla="*/ 3456000 w 3456000"/>
              <a:gd name="connsiteY2" fmla="*/ 4136571 h 4136571"/>
              <a:gd name="connsiteX3" fmla="*/ 0 w 3456000"/>
              <a:gd name="connsiteY3" fmla="*/ 4136571 h 4136571"/>
            </a:gdLst>
            <a:ahLst/>
            <a:cxnLst>
              <a:cxn ang="0">
                <a:pos x="connsiteX0" y="connsiteY0"/>
              </a:cxn>
              <a:cxn ang="0">
                <a:pos x="connsiteX1" y="connsiteY1"/>
              </a:cxn>
              <a:cxn ang="0">
                <a:pos x="connsiteX2" y="connsiteY2"/>
              </a:cxn>
              <a:cxn ang="0">
                <a:pos x="connsiteX3" y="connsiteY3"/>
              </a:cxn>
            </a:cxnLst>
            <a:rect l="l" t="t" r="r" b="b"/>
            <a:pathLst>
              <a:path w="3456000" h="4136571">
                <a:moveTo>
                  <a:pt x="0" y="0"/>
                </a:moveTo>
                <a:lnTo>
                  <a:pt x="3456000" y="0"/>
                </a:lnTo>
                <a:lnTo>
                  <a:pt x="3456000" y="4136571"/>
                </a:lnTo>
                <a:lnTo>
                  <a:pt x="0" y="4136571"/>
                </a:lnTo>
                <a:close/>
              </a:path>
            </a:pathLst>
          </a:custGeom>
        </p:spPr>
      </p:pic>
      <p:sp>
        <p:nvSpPr>
          <p:cNvPr id="14" name="Picture Placeholder 2">
            <a:extLst>
              <a:ext uri="{FF2B5EF4-FFF2-40B4-BE49-F238E27FC236}">
                <a16:creationId xmlns:a16="http://schemas.microsoft.com/office/drawing/2014/main" id="{35EDD9E2-AF44-6C49-9A06-EA7CD926F603}"/>
              </a:ext>
            </a:extLst>
          </p:cNvPr>
          <p:cNvSpPr>
            <a:spLocks noGrp="1"/>
          </p:cNvSpPr>
          <p:nvPr>
            <p:ph type="pic" sz="quarter" idx="23"/>
          </p:nvPr>
        </p:nvSpPr>
        <p:spPr>
          <a:xfrm>
            <a:off x="7436587" y="3108173"/>
            <a:ext cx="4755412" cy="2879354"/>
          </a:xfr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pic>
        <p:nvPicPr>
          <p:cNvPr id="9" name="Picture 8">
            <a:extLst>
              <a:ext uri="{FF2B5EF4-FFF2-40B4-BE49-F238E27FC236}">
                <a16:creationId xmlns:a16="http://schemas.microsoft.com/office/drawing/2014/main" id="{E98C656A-226E-21D3-AABB-2A6569605559}"/>
              </a:ext>
            </a:extLst>
          </p:cNvPr>
          <p:cNvPicPr>
            <a:picLocks/>
          </p:cNvPicPr>
          <p:nvPr userDrawn="1"/>
        </p:nvPicPr>
        <p:blipFill rotWithShape="1">
          <a:blip r:embed="rId3" cstate="screen">
            <a:extLst>
              <a:ext uri="{28A0092B-C50C-407E-A947-70E740481C1C}">
                <a14:useLocalDpi xmlns:a14="http://schemas.microsoft.com/office/drawing/2010/main"/>
              </a:ext>
            </a:extLst>
          </a:blip>
          <a:srcRect/>
          <a:stretch/>
        </p:blipFill>
        <p:spPr>
          <a:xfrm>
            <a:off x="9978123" y="1628605"/>
            <a:ext cx="1443600" cy="356400"/>
          </a:xfrm>
          <a:prstGeom prst="rect">
            <a:avLst/>
          </a:prstGeom>
        </p:spPr>
      </p:pic>
    </p:spTree>
    <p:extLst>
      <p:ext uri="{BB962C8B-B14F-4D97-AF65-F5344CB8AC3E}">
        <p14:creationId xmlns:p14="http://schemas.microsoft.com/office/powerpoint/2010/main" val="31915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Slide - 1 column">
    <p:spTree>
      <p:nvGrpSpPr>
        <p:cNvPr id="1" name=""/>
        <p:cNvGrpSpPr/>
        <p:nvPr/>
      </p:nvGrpSpPr>
      <p:grpSpPr>
        <a:xfrm>
          <a:off x="0" y="0"/>
          <a:ext cx="0" cy="0"/>
          <a:chOff x="0" y="0"/>
          <a:chExt cx="0" cy="0"/>
        </a:xfrm>
      </p:grpSpPr>
      <p:sp>
        <p:nvSpPr>
          <p:cNvPr id="8" name="Text Placeholder 32">
            <a:extLst>
              <a:ext uri="{FF2B5EF4-FFF2-40B4-BE49-F238E27FC236}">
                <a16:creationId xmlns:a16="http://schemas.microsoft.com/office/drawing/2014/main" id="{9C716BEC-845A-8B40-99E1-C9C8BEB7C846}"/>
              </a:ext>
            </a:extLst>
          </p:cNvPr>
          <p:cNvSpPr>
            <a:spLocks noGrp="1"/>
          </p:cNvSpPr>
          <p:nvPr>
            <p:ph type="body" sz="quarter" idx="30" hasCustomPrompt="1"/>
          </p:nvPr>
        </p:nvSpPr>
        <p:spPr>
          <a:xfrm>
            <a:off x="854280" y="925680"/>
            <a:ext cx="10483431" cy="804265"/>
          </a:xfrm>
        </p:spPr>
        <p:txBody>
          <a:bodyPr>
            <a:noAutofit/>
          </a:bodyPr>
          <a:lstStyle>
            <a:lvl1pPr marL="0" indent="0" algn="l">
              <a:buNone/>
              <a:defRPr sz="3600" b="1" i="0">
                <a:solidFill>
                  <a:srgbClr val="186BA8"/>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14" name="Rectangle 5">
            <a:extLst>
              <a:ext uri="{FF2B5EF4-FFF2-40B4-BE49-F238E27FC236}">
                <a16:creationId xmlns:a16="http://schemas.microsoft.com/office/drawing/2014/main" id="{4D113688-F5CD-D748-B2E0-4E39C6AEA211}"/>
              </a:ext>
            </a:extLst>
          </p:cNvPr>
          <p:cNvSpPr/>
          <p:nvPr userDrawn="1"/>
        </p:nvSpPr>
        <p:spPr bwMode="auto">
          <a:xfrm>
            <a:off x="1592486" y="-1"/>
            <a:ext cx="9007028" cy="345989"/>
          </a:xfrm>
          <a:custGeom>
            <a:avLst/>
            <a:gdLst>
              <a:gd name="connsiteX0" fmla="*/ 0 w 10372477"/>
              <a:gd name="connsiteY0" fmla="*/ 0 h 4977432"/>
              <a:gd name="connsiteX1" fmla="*/ 10372477 w 10372477"/>
              <a:gd name="connsiteY1" fmla="*/ 0 h 4977432"/>
              <a:gd name="connsiteX2" fmla="*/ 10372477 w 10372477"/>
              <a:gd name="connsiteY2" fmla="*/ 4977432 h 4977432"/>
              <a:gd name="connsiteX3" fmla="*/ 0 w 10372477"/>
              <a:gd name="connsiteY3" fmla="*/ 4977432 h 4977432"/>
              <a:gd name="connsiteX4" fmla="*/ 0 w 10372477"/>
              <a:gd name="connsiteY4" fmla="*/ 0 h 4977432"/>
              <a:gd name="connsiteX0" fmla="*/ 0 w 10372477"/>
              <a:gd name="connsiteY0" fmla="*/ 0 h 4977432"/>
              <a:gd name="connsiteX1" fmla="*/ 10372477 w 10372477"/>
              <a:gd name="connsiteY1" fmla="*/ 0 h 4977432"/>
              <a:gd name="connsiteX2" fmla="*/ 10372477 w 10372477"/>
              <a:gd name="connsiteY2" fmla="*/ 4977432 h 4977432"/>
              <a:gd name="connsiteX3" fmla="*/ 0 w 10372477"/>
              <a:gd name="connsiteY3" fmla="*/ 4977432 h 4977432"/>
              <a:gd name="connsiteX4" fmla="*/ 0 w 10372477"/>
              <a:gd name="connsiteY4" fmla="*/ 0 h 4977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72477" h="4977432">
                <a:moveTo>
                  <a:pt x="0" y="0"/>
                </a:moveTo>
                <a:lnTo>
                  <a:pt x="10372477" y="0"/>
                </a:lnTo>
                <a:lnTo>
                  <a:pt x="10372477" y="4977432"/>
                </a:lnTo>
                <a:lnTo>
                  <a:pt x="0" y="4977432"/>
                </a:lnTo>
                <a:lnTo>
                  <a:pt x="0" y="0"/>
                </a:lnTo>
                <a:close/>
              </a:path>
            </a:pathLst>
          </a:custGeom>
          <a:blipFill>
            <a:blip r:embed="rId2" cstate="screen">
              <a:extLst>
                <a:ext uri="{28A0092B-C50C-407E-A947-70E740481C1C}">
                  <a14:useLocalDpi xmlns:a14="http://schemas.microsoft.com/office/drawing/2010/main"/>
                </a:ext>
              </a:extLst>
            </a:blip>
            <a:stretch>
              <a:fillRect/>
            </a:stretch>
          </a:blipFill>
          <a:ln w="12700" cap="flat">
            <a:noFill/>
            <a:prstDash val="solid"/>
            <a:miter lim="800000"/>
            <a:headEnd/>
            <a:tailEnd/>
          </a:ln>
        </p:spPr>
        <p:txBody>
          <a:bodyPr vert="horz" wrap="square" lIns="234555" tIns="117276" rIns="234555" bIns="117276" numCol="1" rtlCol="0" anchor="t" anchorCtr="0" compatLnSpc="1">
            <a:prstTxWarp prst="textNoShape">
              <a:avLst/>
            </a:prstTxWarp>
          </a:bodyPr>
          <a:lstStyle/>
          <a:p>
            <a:pPr algn="ctr"/>
            <a:endParaRPr lang="fr-CA" sz="6926"/>
          </a:p>
        </p:txBody>
      </p:sp>
      <p:sp>
        <p:nvSpPr>
          <p:cNvPr id="16" name="Text Placeholder 32">
            <a:extLst>
              <a:ext uri="{FF2B5EF4-FFF2-40B4-BE49-F238E27FC236}">
                <a16:creationId xmlns:a16="http://schemas.microsoft.com/office/drawing/2014/main" id="{AE20B737-C724-BC42-9305-29BFF3FA1BB8}"/>
              </a:ext>
            </a:extLst>
          </p:cNvPr>
          <p:cNvSpPr>
            <a:spLocks noGrp="1"/>
          </p:cNvSpPr>
          <p:nvPr>
            <p:ph type="body" sz="quarter" idx="48" hasCustomPrompt="1"/>
          </p:nvPr>
        </p:nvSpPr>
        <p:spPr>
          <a:xfrm>
            <a:off x="854282" y="1864553"/>
            <a:ext cx="10483429" cy="4439577"/>
          </a:xfrm>
        </p:spPr>
        <p:txBody>
          <a:bodyPr numCol="1" spcCol="288000" anchor="t">
            <a:noAutofit/>
          </a:bodyPr>
          <a:lstStyle>
            <a:lvl1pPr marL="0" indent="0" algn="l">
              <a:lnSpc>
                <a:spcPct val="100000"/>
              </a:lnSpc>
              <a:spcBef>
                <a:spcPts val="0"/>
              </a:spcBef>
              <a:buNone/>
              <a:defRPr sz="2400" b="0" i="0">
                <a:solidFill>
                  <a:srgbClr val="1C144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Tree>
    <p:extLst>
      <p:ext uri="{BB962C8B-B14F-4D97-AF65-F5344CB8AC3E}">
        <p14:creationId xmlns:p14="http://schemas.microsoft.com/office/powerpoint/2010/main" val="19783117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Content Page">
    <p:spTree>
      <p:nvGrpSpPr>
        <p:cNvPr id="1" name=""/>
        <p:cNvGrpSpPr/>
        <p:nvPr/>
      </p:nvGrpSpPr>
      <p:grpSpPr>
        <a:xfrm>
          <a:off x="0" y="0"/>
          <a:ext cx="0" cy="0"/>
          <a:chOff x="0" y="0"/>
          <a:chExt cx="0" cy="0"/>
        </a:xfrm>
      </p:grpSpPr>
      <p:sp>
        <p:nvSpPr>
          <p:cNvPr id="143" name="Text Placeholder 32">
            <a:extLst>
              <a:ext uri="{FF2B5EF4-FFF2-40B4-BE49-F238E27FC236}">
                <a16:creationId xmlns:a16="http://schemas.microsoft.com/office/drawing/2014/main" id="{E246BE9B-0F08-0141-BFBB-5CD2D858EA02}"/>
              </a:ext>
            </a:extLst>
          </p:cNvPr>
          <p:cNvSpPr>
            <a:spLocks noGrp="1"/>
          </p:cNvSpPr>
          <p:nvPr>
            <p:ph type="body" sz="quarter" idx="11" hasCustomPrompt="1"/>
          </p:nvPr>
        </p:nvSpPr>
        <p:spPr>
          <a:xfrm>
            <a:off x="3869940" y="522012"/>
            <a:ext cx="684000" cy="223473"/>
          </a:xfrm>
        </p:spPr>
        <p:txBody>
          <a:bodyPr anchor="ctr">
            <a:noAutofit/>
          </a:bodyPr>
          <a:lstStyle>
            <a:lvl1pPr marL="0" indent="0" algn="l">
              <a:buNone/>
              <a:defRPr sz="2800" b="1" i="0">
                <a:solidFill>
                  <a:srgbClr val="8A2061"/>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01</a:t>
            </a:r>
            <a:endParaRPr lang="en-US" dirty="0"/>
          </a:p>
        </p:txBody>
      </p:sp>
      <p:sp>
        <p:nvSpPr>
          <p:cNvPr id="144" name="Text Placeholder 32">
            <a:extLst>
              <a:ext uri="{FF2B5EF4-FFF2-40B4-BE49-F238E27FC236}">
                <a16:creationId xmlns:a16="http://schemas.microsoft.com/office/drawing/2014/main" id="{C9C54D80-1128-5642-AF19-023C1AFBB107}"/>
              </a:ext>
            </a:extLst>
          </p:cNvPr>
          <p:cNvSpPr>
            <a:spLocks noGrp="1"/>
          </p:cNvSpPr>
          <p:nvPr>
            <p:ph type="body" sz="quarter" idx="49" hasCustomPrompt="1"/>
          </p:nvPr>
        </p:nvSpPr>
        <p:spPr>
          <a:xfrm>
            <a:off x="4483127" y="522012"/>
            <a:ext cx="7236000" cy="223473"/>
          </a:xfrm>
        </p:spPr>
        <p:txBody>
          <a:bodyPr anchor="ctr">
            <a:noAutofit/>
          </a:bodyPr>
          <a:lstStyle>
            <a:lvl1pPr marL="0" indent="0" algn="l">
              <a:buNone/>
              <a:defRPr sz="2200" b="0" i="0">
                <a:solidFill>
                  <a:srgbClr val="1C144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Introduction</a:t>
            </a:r>
            <a:endParaRPr lang="en-US" dirty="0"/>
          </a:p>
        </p:txBody>
      </p:sp>
      <p:sp>
        <p:nvSpPr>
          <p:cNvPr id="145" name="Text Placeholder 32">
            <a:extLst>
              <a:ext uri="{FF2B5EF4-FFF2-40B4-BE49-F238E27FC236}">
                <a16:creationId xmlns:a16="http://schemas.microsoft.com/office/drawing/2014/main" id="{67A3DCF8-C8C1-A54D-B2A9-2AEDD386F887}"/>
              </a:ext>
            </a:extLst>
          </p:cNvPr>
          <p:cNvSpPr>
            <a:spLocks noGrp="1"/>
          </p:cNvSpPr>
          <p:nvPr>
            <p:ph type="body" sz="quarter" idx="13" hasCustomPrompt="1"/>
          </p:nvPr>
        </p:nvSpPr>
        <p:spPr>
          <a:xfrm>
            <a:off x="3869940" y="983601"/>
            <a:ext cx="684000" cy="223473"/>
          </a:xfrm>
        </p:spPr>
        <p:txBody>
          <a:bodyPr anchor="ctr">
            <a:noAutofit/>
          </a:bodyPr>
          <a:lstStyle>
            <a:lvl1pPr marL="0" indent="0" algn="l">
              <a:buNone/>
              <a:defRPr sz="2800" b="1" i="0">
                <a:solidFill>
                  <a:srgbClr val="8A2061"/>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02</a:t>
            </a:r>
            <a:endParaRPr lang="en-US" dirty="0"/>
          </a:p>
        </p:txBody>
      </p:sp>
      <p:sp>
        <p:nvSpPr>
          <p:cNvPr id="146" name="Text Placeholder 32">
            <a:extLst>
              <a:ext uri="{FF2B5EF4-FFF2-40B4-BE49-F238E27FC236}">
                <a16:creationId xmlns:a16="http://schemas.microsoft.com/office/drawing/2014/main" id="{9FDD29A6-533C-7341-8E91-02079E2FE43E}"/>
              </a:ext>
            </a:extLst>
          </p:cNvPr>
          <p:cNvSpPr>
            <a:spLocks noGrp="1"/>
          </p:cNvSpPr>
          <p:nvPr>
            <p:ph type="body" sz="quarter" idx="14" hasCustomPrompt="1"/>
          </p:nvPr>
        </p:nvSpPr>
        <p:spPr>
          <a:xfrm>
            <a:off x="4483127" y="983601"/>
            <a:ext cx="7236000" cy="223986"/>
          </a:xfrm>
        </p:spPr>
        <p:txBody>
          <a:bodyPr anchor="ctr">
            <a:noAutofit/>
          </a:bodyPr>
          <a:lstStyle>
            <a:lvl1pPr marL="0" marR="0" indent="0" algn="l" defTabSz="3343281" rtl="0" eaLnBrk="1" fontAlgn="auto" latinLnBrk="0" hangingPunct="1">
              <a:lnSpc>
                <a:spcPct val="100000"/>
              </a:lnSpc>
              <a:spcBef>
                <a:spcPts val="3657"/>
              </a:spcBef>
              <a:spcAft>
                <a:spcPts val="0"/>
              </a:spcAft>
              <a:buClrTx/>
              <a:buSzTx/>
              <a:buFont typeface="Arial" panose="020B0604020202020204" pitchFamily="34" charset="0"/>
              <a:buNone/>
              <a:tabLst/>
              <a:defRPr sz="2200" b="0" i="0">
                <a:solidFill>
                  <a:srgbClr val="1C144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marL="0" marR="0" lvl="0" indent="0" algn="l" defTabSz="3343281" rtl="0" eaLnBrk="1" fontAlgn="auto" latinLnBrk="0" hangingPunct="1">
              <a:lnSpc>
                <a:spcPct val="100000"/>
              </a:lnSpc>
              <a:spcBef>
                <a:spcPts val="3657"/>
              </a:spcBef>
              <a:spcAft>
                <a:spcPts val="0"/>
              </a:spcAft>
              <a:buClrTx/>
              <a:buSzTx/>
              <a:buFont typeface="Arial" panose="020B0604020202020204" pitchFamily="34" charset="0"/>
              <a:buNone/>
              <a:tabLst/>
              <a:defRPr/>
            </a:pPr>
            <a:r>
              <a:rPr lang="en-GB" dirty="0"/>
              <a:t>About us</a:t>
            </a:r>
            <a:endParaRPr lang="en-US" dirty="0"/>
          </a:p>
        </p:txBody>
      </p:sp>
      <p:sp>
        <p:nvSpPr>
          <p:cNvPr id="147" name="Text Placeholder 32">
            <a:extLst>
              <a:ext uri="{FF2B5EF4-FFF2-40B4-BE49-F238E27FC236}">
                <a16:creationId xmlns:a16="http://schemas.microsoft.com/office/drawing/2014/main" id="{57CE5420-826A-4046-981E-1B3B3695529C}"/>
              </a:ext>
            </a:extLst>
          </p:cNvPr>
          <p:cNvSpPr>
            <a:spLocks noGrp="1"/>
          </p:cNvSpPr>
          <p:nvPr>
            <p:ph type="body" sz="quarter" idx="15" hasCustomPrompt="1"/>
          </p:nvPr>
        </p:nvSpPr>
        <p:spPr>
          <a:xfrm>
            <a:off x="3869940" y="1409545"/>
            <a:ext cx="684000" cy="223473"/>
          </a:xfrm>
        </p:spPr>
        <p:txBody>
          <a:bodyPr anchor="ctr">
            <a:noAutofit/>
          </a:bodyPr>
          <a:lstStyle>
            <a:lvl1pPr marL="0" indent="0" algn="l">
              <a:buNone/>
              <a:defRPr sz="2800" b="1" i="0">
                <a:solidFill>
                  <a:srgbClr val="8A2061"/>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03</a:t>
            </a:r>
            <a:endParaRPr lang="en-US" dirty="0"/>
          </a:p>
        </p:txBody>
      </p:sp>
      <p:sp>
        <p:nvSpPr>
          <p:cNvPr id="148" name="Text Placeholder 32">
            <a:extLst>
              <a:ext uri="{FF2B5EF4-FFF2-40B4-BE49-F238E27FC236}">
                <a16:creationId xmlns:a16="http://schemas.microsoft.com/office/drawing/2014/main" id="{3F6D97E9-C4D5-AC44-89B9-EABADCA7224E}"/>
              </a:ext>
            </a:extLst>
          </p:cNvPr>
          <p:cNvSpPr>
            <a:spLocks noGrp="1"/>
          </p:cNvSpPr>
          <p:nvPr>
            <p:ph type="body" sz="quarter" idx="19" hasCustomPrompt="1"/>
          </p:nvPr>
        </p:nvSpPr>
        <p:spPr>
          <a:xfrm>
            <a:off x="4483127" y="1409545"/>
            <a:ext cx="7236000" cy="223473"/>
          </a:xfrm>
        </p:spPr>
        <p:txBody>
          <a:bodyPr anchor="ctr">
            <a:noAutofit/>
          </a:bodyPr>
          <a:lstStyle>
            <a:lvl1pPr marL="0" indent="0" algn="l">
              <a:buNone/>
              <a:defRPr sz="2200" b="0" i="0">
                <a:solidFill>
                  <a:srgbClr val="1C144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The Project</a:t>
            </a:r>
            <a:endParaRPr lang="en-US" dirty="0"/>
          </a:p>
        </p:txBody>
      </p:sp>
      <p:sp>
        <p:nvSpPr>
          <p:cNvPr id="152" name="Text Placeholder 32">
            <a:extLst>
              <a:ext uri="{FF2B5EF4-FFF2-40B4-BE49-F238E27FC236}">
                <a16:creationId xmlns:a16="http://schemas.microsoft.com/office/drawing/2014/main" id="{1EDA7C9E-6821-614B-B581-5907A46DAE4B}"/>
              </a:ext>
            </a:extLst>
          </p:cNvPr>
          <p:cNvSpPr>
            <a:spLocks noGrp="1"/>
          </p:cNvSpPr>
          <p:nvPr>
            <p:ph type="body" sz="quarter" idx="17" hasCustomPrompt="1"/>
          </p:nvPr>
        </p:nvSpPr>
        <p:spPr>
          <a:xfrm>
            <a:off x="3869940" y="1822311"/>
            <a:ext cx="684000" cy="223473"/>
          </a:xfrm>
        </p:spPr>
        <p:txBody>
          <a:bodyPr anchor="ctr">
            <a:noAutofit/>
          </a:bodyPr>
          <a:lstStyle>
            <a:lvl1pPr marL="0" indent="0" algn="l">
              <a:buNone/>
              <a:defRPr sz="2800" b="1" i="0">
                <a:solidFill>
                  <a:srgbClr val="8A2061"/>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04</a:t>
            </a:r>
            <a:endParaRPr lang="en-US" dirty="0"/>
          </a:p>
        </p:txBody>
      </p:sp>
      <p:sp>
        <p:nvSpPr>
          <p:cNvPr id="156" name="Text Placeholder 32">
            <a:extLst>
              <a:ext uri="{FF2B5EF4-FFF2-40B4-BE49-F238E27FC236}">
                <a16:creationId xmlns:a16="http://schemas.microsoft.com/office/drawing/2014/main" id="{3EECCB46-72D7-5740-9CED-11684DF47D53}"/>
              </a:ext>
            </a:extLst>
          </p:cNvPr>
          <p:cNvSpPr>
            <a:spLocks noGrp="1"/>
          </p:cNvSpPr>
          <p:nvPr>
            <p:ph type="body" sz="quarter" idx="20" hasCustomPrompt="1"/>
          </p:nvPr>
        </p:nvSpPr>
        <p:spPr>
          <a:xfrm>
            <a:off x="4483127" y="1822311"/>
            <a:ext cx="7236000" cy="223473"/>
          </a:xfrm>
        </p:spPr>
        <p:txBody>
          <a:bodyPr anchor="ctr">
            <a:noAutofit/>
          </a:bodyPr>
          <a:lstStyle>
            <a:lvl1pPr marL="0" indent="0" algn="l">
              <a:buNone/>
              <a:defRPr sz="2200" b="0" i="0">
                <a:solidFill>
                  <a:srgbClr val="1C144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Gallery</a:t>
            </a:r>
            <a:endParaRPr lang="en-US" dirty="0"/>
          </a:p>
        </p:txBody>
      </p:sp>
      <p:sp>
        <p:nvSpPr>
          <p:cNvPr id="158" name="Text Placeholder 32">
            <a:extLst>
              <a:ext uri="{FF2B5EF4-FFF2-40B4-BE49-F238E27FC236}">
                <a16:creationId xmlns:a16="http://schemas.microsoft.com/office/drawing/2014/main" id="{2B4AC3CD-CBEF-5E4F-B4DD-BD4814C7F019}"/>
              </a:ext>
            </a:extLst>
          </p:cNvPr>
          <p:cNvSpPr>
            <a:spLocks noGrp="1"/>
          </p:cNvSpPr>
          <p:nvPr>
            <p:ph type="body" sz="quarter" idx="21" hasCustomPrompt="1"/>
          </p:nvPr>
        </p:nvSpPr>
        <p:spPr>
          <a:xfrm>
            <a:off x="3869940" y="2248673"/>
            <a:ext cx="684000" cy="223473"/>
          </a:xfrm>
        </p:spPr>
        <p:txBody>
          <a:bodyPr anchor="ctr">
            <a:noAutofit/>
          </a:bodyPr>
          <a:lstStyle>
            <a:lvl1pPr marL="0" indent="0" algn="l">
              <a:buNone/>
              <a:defRPr sz="2800" b="1" i="0">
                <a:solidFill>
                  <a:srgbClr val="8A2061"/>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05</a:t>
            </a:r>
            <a:endParaRPr lang="en-US" dirty="0"/>
          </a:p>
        </p:txBody>
      </p:sp>
      <p:sp>
        <p:nvSpPr>
          <p:cNvPr id="159" name="Text Placeholder 32">
            <a:extLst>
              <a:ext uri="{FF2B5EF4-FFF2-40B4-BE49-F238E27FC236}">
                <a16:creationId xmlns:a16="http://schemas.microsoft.com/office/drawing/2014/main" id="{F367CBF7-CF02-8943-9062-D02DDFD8E2D1}"/>
              </a:ext>
            </a:extLst>
          </p:cNvPr>
          <p:cNvSpPr>
            <a:spLocks noGrp="1"/>
          </p:cNvSpPr>
          <p:nvPr>
            <p:ph type="body" sz="quarter" idx="22" hasCustomPrompt="1"/>
          </p:nvPr>
        </p:nvSpPr>
        <p:spPr>
          <a:xfrm>
            <a:off x="4483127" y="2248673"/>
            <a:ext cx="7236000" cy="223473"/>
          </a:xfrm>
        </p:spPr>
        <p:txBody>
          <a:bodyPr anchor="ctr">
            <a:noAutofit/>
          </a:bodyPr>
          <a:lstStyle>
            <a:lvl1pPr marL="0" indent="0" algn="l">
              <a:buNone/>
              <a:defRPr sz="2200" b="0" i="0">
                <a:solidFill>
                  <a:srgbClr val="1C144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Our Team</a:t>
            </a:r>
            <a:endParaRPr lang="en-US" dirty="0"/>
          </a:p>
        </p:txBody>
      </p:sp>
      <p:sp>
        <p:nvSpPr>
          <p:cNvPr id="161" name="Text Placeholder 32">
            <a:extLst>
              <a:ext uri="{FF2B5EF4-FFF2-40B4-BE49-F238E27FC236}">
                <a16:creationId xmlns:a16="http://schemas.microsoft.com/office/drawing/2014/main" id="{BA3A5A09-F937-7549-8085-E87DDB3C3436}"/>
              </a:ext>
            </a:extLst>
          </p:cNvPr>
          <p:cNvSpPr>
            <a:spLocks noGrp="1"/>
          </p:cNvSpPr>
          <p:nvPr>
            <p:ph type="body" sz="quarter" idx="51" hasCustomPrompt="1"/>
          </p:nvPr>
        </p:nvSpPr>
        <p:spPr>
          <a:xfrm>
            <a:off x="3869940" y="2692614"/>
            <a:ext cx="684000" cy="223473"/>
          </a:xfrm>
        </p:spPr>
        <p:txBody>
          <a:bodyPr anchor="ctr">
            <a:noAutofit/>
          </a:bodyPr>
          <a:lstStyle>
            <a:lvl1pPr marL="0" indent="0" algn="l">
              <a:buNone/>
              <a:defRPr sz="2800" b="1" i="0">
                <a:solidFill>
                  <a:srgbClr val="8A2061"/>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06</a:t>
            </a:r>
            <a:endParaRPr lang="en-US" dirty="0"/>
          </a:p>
        </p:txBody>
      </p:sp>
      <p:sp>
        <p:nvSpPr>
          <p:cNvPr id="162" name="Text Placeholder 32">
            <a:extLst>
              <a:ext uri="{FF2B5EF4-FFF2-40B4-BE49-F238E27FC236}">
                <a16:creationId xmlns:a16="http://schemas.microsoft.com/office/drawing/2014/main" id="{3125800D-400A-CB4E-BB45-05A321F773EC}"/>
              </a:ext>
            </a:extLst>
          </p:cNvPr>
          <p:cNvSpPr>
            <a:spLocks noGrp="1"/>
          </p:cNvSpPr>
          <p:nvPr>
            <p:ph type="body" sz="quarter" idx="52" hasCustomPrompt="1"/>
          </p:nvPr>
        </p:nvSpPr>
        <p:spPr>
          <a:xfrm>
            <a:off x="4483127" y="2692614"/>
            <a:ext cx="7236000" cy="223473"/>
          </a:xfrm>
        </p:spPr>
        <p:txBody>
          <a:bodyPr anchor="ctr">
            <a:noAutofit/>
          </a:bodyPr>
          <a:lstStyle>
            <a:lvl1pPr marL="0" indent="0" algn="l">
              <a:buNone/>
              <a:defRPr sz="2200" b="0" i="0">
                <a:solidFill>
                  <a:srgbClr val="1C144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Question and Answers</a:t>
            </a:r>
            <a:endParaRPr lang="en-US" dirty="0"/>
          </a:p>
        </p:txBody>
      </p:sp>
      <p:sp>
        <p:nvSpPr>
          <p:cNvPr id="163" name="Text Placeholder 32">
            <a:extLst>
              <a:ext uri="{FF2B5EF4-FFF2-40B4-BE49-F238E27FC236}">
                <a16:creationId xmlns:a16="http://schemas.microsoft.com/office/drawing/2014/main" id="{8BE77D08-2226-F241-BD4C-C1EE8B229A90}"/>
              </a:ext>
            </a:extLst>
          </p:cNvPr>
          <p:cNvSpPr>
            <a:spLocks noGrp="1"/>
          </p:cNvSpPr>
          <p:nvPr>
            <p:ph type="body" sz="quarter" idx="53" hasCustomPrompt="1"/>
          </p:nvPr>
        </p:nvSpPr>
        <p:spPr>
          <a:xfrm>
            <a:off x="3869940" y="3176881"/>
            <a:ext cx="684000" cy="223473"/>
          </a:xfrm>
        </p:spPr>
        <p:txBody>
          <a:bodyPr anchor="ctr">
            <a:noAutofit/>
          </a:bodyPr>
          <a:lstStyle>
            <a:lvl1pPr marL="0" indent="0" algn="l">
              <a:buNone/>
              <a:defRPr sz="2800" b="1" i="0">
                <a:solidFill>
                  <a:srgbClr val="8A2061"/>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07</a:t>
            </a:r>
            <a:endParaRPr lang="en-US" dirty="0"/>
          </a:p>
        </p:txBody>
      </p:sp>
      <p:sp>
        <p:nvSpPr>
          <p:cNvPr id="164" name="Text Placeholder 32">
            <a:extLst>
              <a:ext uri="{FF2B5EF4-FFF2-40B4-BE49-F238E27FC236}">
                <a16:creationId xmlns:a16="http://schemas.microsoft.com/office/drawing/2014/main" id="{32184336-7547-9A40-A148-9E9B78DCBBAF}"/>
              </a:ext>
            </a:extLst>
          </p:cNvPr>
          <p:cNvSpPr>
            <a:spLocks noGrp="1"/>
          </p:cNvSpPr>
          <p:nvPr>
            <p:ph type="body" sz="quarter" idx="54" hasCustomPrompt="1"/>
          </p:nvPr>
        </p:nvSpPr>
        <p:spPr>
          <a:xfrm>
            <a:off x="4483127" y="3176881"/>
            <a:ext cx="7236000" cy="223473"/>
          </a:xfrm>
        </p:spPr>
        <p:txBody>
          <a:bodyPr anchor="ctr">
            <a:noAutofit/>
          </a:bodyPr>
          <a:lstStyle>
            <a:lvl1pPr marL="0" indent="0" algn="l">
              <a:buNone/>
              <a:defRPr sz="2200" b="0" i="0">
                <a:solidFill>
                  <a:srgbClr val="1C144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Conclusion</a:t>
            </a:r>
            <a:endParaRPr lang="en-US" dirty="0"/>
          </a:p>
        </p:txBody>
      </p:sp>
      <p:sp>
        <p:nvSpPr>
          <p:cNvPr id="58" name="Text Placeholder 32">
            <a:extLst>
              <a:ext uri="{FF2B5EF4-FFF2-40B4-BE49-F238E27FC236}">
                <a16:creationId xmlns:a16="http://schemas.microsoft.com/office/drawing/2014/main" id="{A7E9440F-DDEC-434B-9346-8F02B164E9B2}"/>
              </a:ext>
            </a:extLst>
          </p:cNvPr>
          <p:cNvSpPr>
            <a:spLocks noGrp="1"/>
          </p:cNvSpPr>
          <p:nvPr>
            <p:ph type="body" sz="quarter" idx="61" hasCustomPrompt="1"/>
          </p:nvPr>
        </p:nvSpPr>
        <p:spPr>
          <a:xfrm>
            <a:off x="932833" y="664536"/>
            <a:ext cx="2460998" cy="594309"/>
          </a:xfrm>
        </p:spPr>
        <p:txBody>
          <a:bodyPr anchor="ctr">
            <a:noAutofit/>
          </a:bodyPr>
          <a:lstStyle>
            <a:lvl1pPr marL="0" indent="0" algn="l">
              <a:lnSpc>
                <a:spcPts val="3590"/>
              </a:lnSpc>
              <a:spcBef>
                <a:spcPts val="0"/>
              </a:spcBef>
              <a:buNone/>
              <a:defRPr sz="3600" b="1" i="0" spc="0">
                <a:solidFill>
                  <a:srgbClr val="8A2061"/>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TABLE OF CONTENTS</a:t>
            </a:r>
            <a:endParaRPr lang="en-US" dirty="0"/>
          </a:p>
        </p:txBody>
      </p:sp>
      <p:pic>
        <p:nvPicPr>
          <p:cNvPr id="36" name="Picture 35">
            <a:extLst>
              <a:ext uri="{FF2B5EF4-FFF2-40B4-BE49-F238E27FC236}">
                <a16:creationId xmlns:a16="http://schemas.microsoft.com/office/drawing/2014/main" id="{5925AF36-36AA-B9EE-7A29-889B605DE0A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16200000">
            <a:off x="-3150617" y="3130667"/>
            <a:ext cx="6877951" cy="576718"/>
          </a:xfrm>
          <a:prstGeom prst="rect">
            <a:avLst/>
          </a:prstGeom>
        </p:spPr>
      </p:pic>
      <p:grpSp>
        <p:nvGrpSpPr>
          <p:cNvPr id="5" name="Group 4">
            <a:extLst>
              <a:ext uri="{FF2B5EF4-FFF2-40B4-BE49-F238E27FC236}">
                <a16:creationId xmlns:a16="http://schemas.microsoft.com/office/drawing/2014/main" id="{795E9240-C10D-8849-BAE0-7C438EC081DC}"/>
              </a:ext>
            </a:extLst>
          </p:cNvPr>
          <p:cNvGrpSpPr/>
          <p:nvPr userDrawn="1"/>
        </p:nvGrpSpPr>
        <p:grpSpPr>
          <a:xfrm>
            <a:off x="3712795" y="839176"/>
            <a:ext cx="8204056" cy="1773167"/>
            <a:chOff x="2315424" y="2387814"/>
            <a:chExt cx="7663872" cy="1299876"/>
          </a:xfrm>
          <a:solidFill>
            <a:srgbClr val="186BA8"/>
          </a:solidFill>
        </p:grpSpPr>
        <p:grpSp>
          <p:nvGrpSpPr>
            <p:cNvPr id="3" name="Group 2">
              <a:extLst>
                <a:ext uri="{FF2B5EF4-FFF2-40B4-BE49-F238E27FC236}">
                  <a16:creationId xmlns:a16="http://schemas.microsoft.com/office/drawing/2014/main" id="{2F0747C1-EB9A-C241-9511-DEA85DB5444C}"/>
                </a:ext>
              </a:extLst>
            </p:cNvPr>
            <p:cNvGrpSpPr/>
            <p:nvPr userDrawn="1"/>
          </p:nvGrpSpPr>
          <p:grpSpPr>
            <a:xfrm>
              <a:off x="2315424" y="2387814"/>
              <a:ext cx="7663872" cy="978369"/>
              <a:chOff x="1265109" y="2728756"/>
              <a:chExt cx="4752000" cy="1525304"/>
            </a:xfrm>
            <a:grpFill/>
          </p:grpSpPr>
          <p:sp>
            <p:nvSpPr>
              <p:cNvPr id="57" name="Rectangle 56">
                <a:extLst>
                  <a:ext uri="{FF2B5EF4-FFF2-40B4-BE49-F238E27FC236}">
                    <a16:creationId xmlns:a16="http://schemas.microsoft.com/office/drawing/2014/main" id="{683CB224-BC37-A449-A879-B518A8300CF6}"/>
                  </a:ext>
                </a:extLst>
              </p:cNvPr>
              <p:cNvSpPr/>
              <p:nvPr userDrawn="1"/>
            </p:nvSpPr>
            <p:spPr>
              <a:xfrm>
                <a:off x="1265109" y="2728756"/>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8" dirty="0">
                  <a:latin typeface="Montserrat" panose="00000500000000000000" pitchFamily="50" charset="0"/>
                </a:endParaRPr>
              </a:p>
            </p:txBody>
          </p:sp>
          <p:sp>
            <p:nvSpPr>
              <p:cNvPr id="69" name="Rectangle 68">
                <a:extLst>
                  <a:ext uri="{FF2B5EF4-FFF2-40B4-BE49-F238E27FC236}">
                    <a16:creationId xmlns:a16="http://schemas.microsoft.com/office/drawing/2014/main" id="{5E0C682E-9999-0944-9853-BF0C05DDBEFD}"/>
                  </a:ext>
                </a:extLst>
              </p:cNvPr>
              <p:cNvSpPr/>
              <p:nvPr userDrawn="1"/>
            </p:nvSpPr>
            <p:spPr>
              <a:xfrm>
                <a:off x="1265109" y="3229991"/>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8" dirty="0">
                  <a:latin typeface="Montserrat" panose="00000500000000000000" pitchFamily="50" charset="0"/>
                </a:endParaRPr>
              </a:p>
            </p:txBody>
          </p:sp>
          <p:sp>
            <p:nvSpPr>
              <p:cNvPr id="70" name="Rectangle 69">
                <a:extLst>
                  <a:ext uri="{FF2B5EF4-FFF2-40B4-BE49-F238E27FC236}">
                    <a16:creationId xmlns:a16="http://schemas.microsoft.com/office/drawing/2014/main" id="{CFBE4FB1-974E-C042-9FE7-2EC8CB8A2A56}"/>
                  </a:ext>
                </a:extLst>
              </p:cNvPr>
              <p:cNvSpPr/>
              <p:nvPr userDrawn="1"/>
            </p:nvSpPr>
            <p:spPr>
              <a:xfrm>
                <a:off x="1265109" y="3731226"/>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8" dirty="0">
                  <a:latin typeface="Montserrat" panose="00000500000000000000" pitchFamily="50" charset="0"/>
                </a:endParaRPr>
              </a:p>
            </p:txBody>
          </p:sp>
          <p:sp>
            <p:nvSpPr>
              <p:cNvPr id="71" name="Rectangle 70">
                <a:extLst>
                  <a:ext uri="{FF2B5EF4-FFF2-40B4-BE49-F238E27FC236}">
                    <a16:creationId xmlns:a16="http://schemas.microsoft.com/office/drawing/2014/main" id="{895CE4C3-6683-AB4A-B2F4-EAA4EBA84200}"/>
                  </a:ext>
                </a:extLst>
              </p:cNvPr>
              <p:cNvSpPr/>
              <p:nvPr userDrawn="1"/>
            </p:nvSpPr>
            <p:spPr>
              <a:xfrm>
                <a:off x="1265109" y="4232460"/>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8" dirty="0">
                  <a:latin typeface="Montserrat" panose="00000500000000000000" pitchFamily="50" charset="0"/>
                </a:endParaRPr>
              </a:p>
            </p:txBody>
          </p:sp>
        </p:grpSp>
        <p:sp>
          <p:nvSpPr>
            <p:cNvPr id="75" name="Rectangle 74">
              <a:extLst>
                <a:ext uri="{FF2B5EF4-FFF2-40B4-BE49-F238E27FC236}">
                  <a16:creationId xmlns:a16="http://schemas.microsoft.com/office/drawing/2014/main" id="{35748608-FDE9-4648-BB0B-46BD9D014EC5}"/>
                </a:ext>
              </a:extLst>
            </p:cNvPr>
            <p:cNvSpPr/>
            <p:nvPr userDrawn="1"/>
          </p:nvSpPr>
          <p:spPr>
            <a:xfrm>
              <a:off x="2315424" y="3673835"/>
              <a:ext cx="7663872" cy="1385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8" dirty="0">
                <a:latin typeface="Montserrat" panose="00000500000000000000" pitchFamily="50" charset="0"/>
              </a:endParaRPr>
            </a:p>
          </p:txBody>
        </p:sp>
      </p:grpSp>
      <p:sp>
        <p:nvSpPr>
          <p:cNvPr id="14" name="Text Placeholder 32">
            <a:extLst>
              <a:ext uri="{FF2B5EF4-FFF2-40B4-BE49-F238E27FC236}">
                <a16:creationId xmlns:a16="http://schemas.microsoft.com/office/drawing/2014/main" id="{AC7C9F82-8C1A-E990-F262-A12DBBFC0CA1}"/>
              </a:ext>
            </a:extLst>
          </p:cNvPr>
          <p:cNvSpPr>
            <a:spLocks noGrp="1"/>
          </p:cNvSpPr>
          <p:nvPr>
            <p:ph type="body" sz="quarter" idx="62" hasCustomPrompt="1"/>
          </p:nvPr>
        </p:nvSpPr>
        <p:spPr>
          <a:xfrm>
            <a:off x="3869940" y="3599509"/>
            <a:ext cx="684000" cy="223473"/>
          </a:xfrm>
        </p:spPr>
        <p:txBody>
          <a:bodyPr anchor="ctr">
            <a:noAutofit/>
          </a:bodyPr>
          <a:lstStyle>
            <a:lvl1pPr marL="0" indent="0" algn="l">
              <a:buNone/>
              <a:defRPr sz="2800" b="1" i="0">
                <a:solidFill>
                  <a:srgbClr val="8A2061"/>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08</a:t>
            </a:r>
            <a:endParaRPr lang="en-US" dirty="0"/>
          </a:p>
        </p:txBody>
      </p:sp>
      <p:sp>
        <p:nvSpPr>
          <p:cNvPr id="15" name="Text Placeholder 32">
            <a:extLst>
              <a:ext uri="{FF2B5EF4-FFF2-40B4-BE49-F238E27FC236}">
                <a16:creationId xmlns:a16="http://schemas.microsoft.com/office/drawing/2014/main" id="{6BACD29F-CE8E-DD2B-AF73-458A329D31D8}"/>
              </a:ext>
            </a:extLst>
          </p:cNvPr>
          <p:cNvSpPr>
            <a:spLocks noGrp="1"/>
          </p:cNvSpPr>
          <p:nvPr>
            <p:ph type="body" sz="quarter" idx="63" hasCustomPrompt="1"/>
          </p:nvPr>
        </p:nvSpPr>
        <p:spPr>
          <a:xfrm>
            <a:off x="4483127" y="3599509"/>
            <a:ext cx="7236000" cy="223473"/>
          </a:xfrm>
        </p:spPr>
        <p:txBody>
          <a:bodyPr anchor="ctr">
            <a:noAutofit/>
          </a:bodyPr>
          <a:lstStyle>
            <a:lvl1pPr marL="0" indent="0" algn="l">
              <a:buNone/>
              <a:defRPr sz="2200" b="0" i="0">
                <a:solidFill>
                  <a:srgbClr val="1C144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The Project</a:t>
            </a:r>
            <a:endParaRPr lang="en-US" dirty="0"/>
          </a:p>
        </p:txBody>
      </p:sp>
      <p:sp>
        <p:nvSpPr>
          <p:cNvPr id="16" name="Text Placeholder 32">
            <a:extLst>
              <a:ext uri="{FF2B5EF4-FFF2-40B4-BE49-F238E27FC236}">
                <a16:creationId xmlns:a16="http://schemas.microsoft.com/office/drawing/2014/main" id="{F4F2598F-7670-4358-8438-B38C70AC48A2}"/>
              </a:ext>
            </a:extLst>
          </p:cNvPr>
          <p:cNvSpPr>
            <a:spLocks noGrp="1"/>
          </p:cNvSpPr>
          <p:nvPr>
            <p:ph type="body" sz="quarter" idx="64" hasCustomPrompt="1"/>
          </p:nvPr>
        </p:nvSpPr>
        <p:spPr>
          <a:xfrm>
            <a:off x="3869940" y="4012275"/>
            <a:ext cx="684000" cy="223473"/>
          </a:xfrm>
        </p:spPr>
        <p:txBody>
          <a:bodyPr anchor="ctr">
            <a:noAutofit/>
          </a:bodyPr>
          <a:lstStyle>
            <a:lvl1pPr marL="0" indent="0" algn="l">
              <a:buNone/>
              <a:defRPr sz="2800" b="1" i="0">
                <a:solidFill>
                  <a:srgbClr val="8A2061"/>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09</a:t>
            </a:r>
            <a:endParaRPr lang="en-US" dirty="0"/>
          </a:p>
        </p:txBody>
      </p:sp>
      <p:sp>
        <p:nvSpPr>
          <p:cNvPr id="18" name="Text Placeholder 32">
            <a:extLst>
              <a:ext uri="{FF2B5EF4-FFF2-40B4-BE49-F238E27FC236}">
                <a16:creationId xmlns:a16="http://schemas.microsoft.com/office/drawing/2014/main" id="{911D1776-2E15-3CC1-95D6-1E5DD81890D4}"/>
              </a:ext>
            </a:extLst>
          </p:cNvPr>
          <p:cNvSpPr>
            <a:spLocks noGrp="1"/>
          </p:cNvSpPr>
          <p:nvPr>
            <p:ph type="body" sz="quarter" idx="66" hasCustomPrompt="1"/>
          </p:nvPr>
        </p:nvSpPr>
        <p:spPr>
          <a:xfrm>
            <a:off x="3869940" y="4438637"/>
            <a:ext cx="684000" cy="223473"/>
          </a:xfrm>
        </p:spPr>
        <p:txBody>
          <a:bodyPr anchor="ctr">
            <a:noAutofit/>
          </a:bodyPr>
          <a:lstStyle>
            <a:lvl1pPr marL="0" indent="0" algn="l">
              <a:buNone/>
              <a:defRPr sz="2800" b="1" i="0">
                <a:solidFill>
                  <a:srgbClr val="8A2061"/>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10</a:t>
            </a:r>
            <a:endParaRPr lang="en-US" dirty="0"/>
          </a:p>
        </p:txBody>
      </p:sp>
      <p:sp>
        <p:nvSpPr>
          <p:cNvPr id="20" name="Text Placeholder 32">
            <a:extLst>
              <a:ext uri="{FF2B5EF4-FFF2-40B4-BE49-F238E27FC236}">
                <a16:creationId xmlns:a16="http://schemas.microsoft.com/office/drawing/2014/main" id="{50B3FD82-56E1-1CBC-018B-D2386FCFAE16}"/>
              </a:ext>
            </a:extLst>
          </p:cNvPr>
          <p:cNvSpPr>
            <a:spLocks noGrp="1"/>
          </p:cNvSpPr>
          <p:nvPr>
            <p:ph type="body" sz="quarter" idx="68" hasCustomPrompt="1"/>
          </p:nvPr>
        </p:nvSpPr>
        <p:spPr>
          <a:xfrm>
            <a:off x="3869940" y="4882578"/>
            <a:ext cx="684000" cy="223473"/>
          </a:xfrm>
        </p:spPr>
        <p:txBody>
          <a:bodyPr anchor="ctr">
            <a:noAutofit/>
          </a:bodyPr>
          <a:lstStyle>
            <a:lvl1pPr marL="0" indent="0" algn="l">
              <a:buNone/>
              <a:defRPr sz="2800" b="1" i="0">
                <a:solidFill>
                  <a:srgbClr val="8A2061"/>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11</a:t>
            </a:r>
            <a:endParaRPr lang="en-US" dirty="0"/>
          </a:p>
        </p:txBody>
      </p:sp>
      <p:sp>
        <p:nvSpPr>
          <p:cNvPr id="22" name="Text Placeholder 32">
            <a:extLst>
              <a:ext uri="{FF2B5EF4-FFF2-40B4-BE49-F238E27FC236}">
                <a16:creationId xmlns:a16="http://schemas.microsoft.com/office/drawing/2014/main" id="{05757204-1432-36D4-2347-54F5282E19E5}"/>
              </a:ext>
            </a:extLst>
          </p:cNvPr>
          <p:cNvSpPr>
            <a:spLocks noGrp="1"/>
          </p:cNvSpPr>
          <p:nvPr>
            <p:ph type="body" sz="quarter" idx="70" hasCustomPrompt="1"/>
          </p:nvPr>
        </p:nvSpPr>
        <p:spPr>
          <a:xfrm>
            <a:off x="3869940" y="5366845"/>
            <a:ext cx="684000" cy="223473"/>
          </a:xfrm>
        </p:spPr>
        <p:txBody>
          <a:bodyPr anchor="ctr">
            <a:noAutofit/>
          </a:bodyPr>
          <a:lstStyle>
            <a:lvl1pPr marL="0" indent="0" algn="l">
              <a:buNone/>
              <a:defRPr sz="2800" b="1" i="0">
                <a:solidFill>
                  <a:srgbClr val="8A2061"/>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12</a:t>
            </a:r>
            <a:endParaRPr lang="en-US" dirty="0"/>
          </a:p>
        </p:txBody>
      </p:sp>
      <p:sp>
        <p:nvSpPr>
          <p:cNvPr id="23" name="Text Placeholder 32">
            <a:extLst>
              <a:ext uri="{FF2B5EF4-FFF2-40B4-BE49-F238E27FC236}">
                <a16:creationId xmlns:a16="http://schemas.microsoft.com/office/drawing/2014/main" id="{55A15E2E-ED06-D90C-076E-D77249C034B1}"/>
              </a:ext>
            </a:extLst>
          </p:cNvPr>
          <p:cNvSpPr>
            <a:spLocks noGrp="1"/>
          </p:cNvSpPr>
          <p:nvPr>
            <p:ph type="body" sz="quarter" idx="71" hasCustomPrompt="1"/>
          </p:nvPr>
        </p:nvSpPr>
        <p:spPr>
          <a:xfrm>
            <a:off x="4483127" y="5366845"/>
            <a:ext cx="7236000" cy="223473"/>
          </a:xfrm>
        </p:spPr>
        <p:txBody>
          <a:bodyPr anchor="ctr">
            <a:noAutofit/>
          </a:bodyPr>
          <a:lstStyle>
            <a:lvl1pPr marL="0" indent="0" algn="l">
              <a:buNone/>
              <a:defRPr sz="2200" b="0" i="0">
                <a:solidFill>
                  <a:srgbClr val="1C144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Conclusion</a:t>
            </a:r>
            <a:endParaRPr lang="en-US" dirty="0"/>
          </a:p>
        </p:txBody>
      </p:sp>
    </p:spTree>
    <p:extLst>
      <p:ext uri="{BB962C8B-B14F-4D97-AF65-F5344CB8AC3E}">
        <p14:creationId xmlns:p14="http://schemas.microsoft.com/office/powerpoint/2010/main" val="2072111878"/>
      </p:ext>
    </p:extLst>
  </p:cSld>
  <p:clrMapOvr>
    <a:masterClrMapping/>
  </p:clrMapOvr>
  <p:extLst>
    <p:ext uri="{DCECCB84-F9BA-43D5-87BE-67443E8EF086}">
      <p15:sldGuideLst xmlns:p15="http://schemas.microsoft.com/office/powerpoint/2012/main">
        <p15:guide id="1" pos="475">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ext Slide - 1 column">
    <p:spTree>
      <p:nvGrpSpPr>
        <p:cNvPr id="1" name=""/>
        <p:cNvGrpSpPr/>
        <p:nvPr/>
      </p:nvGrpSpPr>
      <p:grpSpPr>
        <a:xfrm>
          <a:off x="0" y="0"/>
          <a:ext cx="0" cy="0"/>
          <a:chOff x="0" y="0"/>
          <a:chExt cx="0" cy="0"/>
        </a:xfrm>
      </p:grpSpPr>
      <p:sp>
        <p:nvSpPr>
          <p:cNvPr id="16" name="Text Placeholder 32">
            <a:extLst>
              <a:ext uri="{FF2B5EF4-FFF2-40B4-BE49-F238E27FC236}">
                <a16:creationId xmlns:a16="http://schemas.microsoft.com/office/drawing/2014/main" id="{AE20B737-C724-BC42-9305-29BFF3FA1BB8}"/>
              </a:ext>
            </a:extLst>
          </p:cNvPr>
          <p:cNvSpPr>
            <a:spLocks noGrp="1"/>
          </p:cNvSpPr>
          <p:nvPr>
            <p:ph type="body" sz="quarter" idx="48" hasCustomPrompt="1"/>
          </p:nvPr>
        </p:nvSpPr>
        <p:spPr>
          <a:xfrm>
            <a:off x="4773477" y="925681"/>
            <a:ext cx="6564233" cy="5378450"/>
          </a:xfrm>
        </p:spPr>
        <p:txBody>
          <a:bodyPr numCol="1" spcCol="288000" anchor="t">
            <a:noAutofit/>
          </a:bodyPr>
          <a:lstStyle>
            <a:lvl1pPr marL="0" indent="0" algn="l">
              <a:lnSpc>
                <a:spcPct val="100000"/>
              </a:lnSpc>
              <a:spcBef>
                <a:spcPts val="0"/>
              </a:spcBef>
              <a:buNone/>
              <a:defRPr sz="2400" b="0" i="0">
                <a:solidFill>
                  <a:srgbClr val="1C144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3" name="Rectangle 5">
            <a:extLst>
              <a:ext uri="{FF2B5EF4-FFF2-40B4-BE49-F238E27FC236}">
                <a16:creationId xmlns:a16="http://schemas.microsoft.com/office/drawing/2014/main" id="{BCF6003F-60EF-025F-4B6D-09507F98C84D}"/>
              </a:ext>
            </a:extLst>
          </p:cNvPr>
          <p:cNvSpPr/>
          <p:nvPr userDrawn="1"/>
        </p:nvSpPr>
        <p:spPr bwMode="auto">
          <a:xfrm rot="16200000">
            <a:off x="-3196525" y="3196524"/>
            <a:ext cx="6858001" cy="464949"/>
          </a:xfrm>
          <a:custGeom>
            <a:avLst/>
            <a:gdLst>
              <a:gd name="connsiteX0" fmla="*/ 0 w 10372477"/>
              <a:gd name="connsiteY0" fmla="*/ 0 h 4977432"/>
              <a:gd name="connsiteX1" fmla="*/ 10372477 w 10372477"/>
              <a:gd name="connsiteY1" fmla="*/ 0 h 4977432"/>
              <a:gd name="connsiteX2" fmla="*/ 10372477 w 10372477"/>
              <a:gd name="connsiteY2" fmla="*/ 4977432 h 4977432"/>
              <a:gd name="connsiteX3" fmla="*/ 0 w 10372477"/>
              <a:gd name="connsiteY3" fmla="*/ 4977432 h 4977432"/>
              <a:gd name="connsiteX4" fmla="*/ 0 w 10372477"/>
              <a:gd name="connsiteY4" fmla="*/ 0 h 4977432"/>
              <a:gd name="connsiteX0" fmla="*/ 0 w 10372477"/>
              <a:gd name="connsiteY0" fmla="*/ 0 h 4977432"/>
              <a:gd name="connsiteX1" fmla="*/ 10372477 w 10372477"/>
              <a:gd name="connsiteY1" fmla="*/ 0 h 4977432"/>
              <a:gd name="connsiteX2" fmla="*/ 10372477 w 10372477"/>
              <a:gd name="connsiteY2" fmla="*/ 4977432 h 4977432"/>
              <a:gd name="connsiteX3" fmla="*/ 0 w 10372477"/>
              <a:gd name="connsiteY3" fmla="*/ 4977432 h 4977432"/>
              <a:gd name="connsiteX4" fmla="*/ 0 w 10372477"/>
              <a:gd name="connsiteY4" fmla="*/ 0 h 4977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72477" h="4977432">
                <a:moveTo>
                  <a:pt x="0" y="0"/>
                </a:moveTo>
                <a:lnTo>
                  <a:pt x="10372477" y="0"/>
                </a:lnTo>
                <a:lnTo>
                  <a:pt x="10372477" y="4977432"/>
                </a:lnTo>
                <a:lnTo>
                  <a:pt x="0" y="4977432"/>
                </a:lnTo>
                <a:lnTo>
                  <a:pt x="0" y="0"/>
                </a:lnTo>
                <a:close/>
              </a:path>
            </a:pathLst>
          </a:custGeom>
          <a:blipFill>
            <a:blip r:embed="rId2" cstate="screen">
              <a:extLst>
                <a:ext uri="{28A0092B-C50C-407E-A947-70E740481C1C}">
                  <a14:useLocalDpi xmlns:a14="http://schemas.microsoft.com/office/drawing/2010/main"/>
                </a:ext>
              </a:extLst>
            </a:blip>
            <a:stretch>
              <a:fillRect/>
            </a:stretch>
          </a:blipFill>
          <a:ln w="12700" cap="flat">
            <a:noFill/>
            <a:prstDash val="solid"/>
            <a:miter lim="800000"/>
            <a:headEnd/>
            <a:tailEnd/>
          </a:ln>
        </p:spPr>
        <p:txBody>
          <a:bodyPr vert="horz" wrap="square" lIns="234555" tIns="117276" rIns="234555" bIns="117276" numCol="1" rtlCol="0" anchor="t" anchorCtr="0" compatLnSpc="1">
            <a:prstTxWarp prst="textNoShape">
              <a:avLst/>
            </a:prstTxWarp>
          </a:bodyPr>
          <a:lstStyle/>
          <a:p>
            <a:pPr algn="ctr"/>
            <a:endParaRPr lang="fr-CA" sz="6926"/>
          </a:p>
        </p:txBody>
      </p:sp>
      <p:sp>
        <p:nvSpPr>
          <p:cNvPr id="4" name="Rectangle 3">
            <a:extLst>
              <a:ext uri="{FF2B5EF4-FFF2-40B4-BE49-F238E27FC236}">
                <a16:creationId xmlns:a16="http://schemas.microsoft.com/office/drawing/2014/main" id="{FF9D4E8C-F0AD-ACCF-1BB8-BA9B44BC2DD2}"/>
              </a:ext>
            </a:extLst>
          </p:cNvPr>
          <p:cNvSpPr/>
          <p:nvPr userDrawn="1"/>
        </p:nvSpPr>
        <p:spPr>
          <a:xfrm>
            <a:off x="464951" y="0"/>
            <a:ext cx="3998561" cy="6858000"/>
          </a:xfrm>
          <a:prstGeom prst="rect">
            <a:avLst/>
          </a:prstGeom>
          <a:solidFill>
            <a:srgbClr val="1C14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69"/>
          </a:p>
        </p:txBody>
      </p:sp>
      <p:sp>
        <p:nvSpPr>
          <p:cNvPr id="5" name="Text Placeholder 32">
            <a:extLst>
              <a:ext uri="{FF2B5EF4-FFF2-40B4-BE49-F238E27FC236}">
                <a16:creationId xmlns:a16="http://schemas.microsoft.com/office/drawing/2014/main" id="{56340692-36DC-AD74-587E-3A461ABA239D}"/>
              </a:ext>
            </a:extLst>
          </p:cNvPr>
          <p:cNvSpPr>
            <a:spLocks noGrp="1"/>
          </p:cNvSpPr>
          <p:nvPr>
            <p:ph type="body" sz="quarter" idx="30" hasCustomPrompt="1"/>
          </p:nvPr>
        </p:nvSpPr>
        <p:spPr>
          <a:xfrm>
            <a:off x="854280" y="925680"/>
            <a:ext cx="2834317" cy="2375459"/>
          </a:xfrm>
        </p:spPr>
        <p:txBody>
          <a:bodyPr>
            <a:noAutofit/>
          </a:bodyPr>
          <a:lstStyle>
            <a:lvl1pPr marL="0" indent="0" algn="l">
              <a:lnSpc>
                <a:spcPts val="4020"/>
              </a:lnSpc>
              <a:spcBef>
                <a:spcPts val="0"/>
              </a:spcBef>
              <a:buNone/>
              <a:defRPr sz="36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Tree>
    <p:extLst>
      <p:ext uri="{BB962C8B-B14F-4D97-AF65-F5344CB8AC3E}">
        <p14:creationId xmlns:p14="http://schemas.microsoft.com/office/powerpoint/2010/main" val="22646715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Slide 02">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6E6A4F46-B06C-8C93-009C-3551D6043410}"/>
              </a:ext>
            </a:extLst>
          </p:cNvPr>
          <p:cNvGrpSpPr/>
          <p:nvPr userDrawn="1"/>
        </p:nvGrpSpPr>
        <p:grpSpPr>
          <a:xfrm>
            <a:off x="-9010" y="-23479"/>
            <a:ext cx="12189848" cy="5616042"/>
            <a:chOff x="-7363" y="-29837"/>
            <a:chExt cx="9962297" cy="4589777"/>
          </a:xfrm>
        </p:grpSpPr>
        <p:sp>
          <p:nvSpPr>
            <p:cNvPr id="4" name="Rectangle 3">
              <a:extLst>
                <a:ext uri="{FF2B5EF4-FFF2-40B4-BE49-F238E27FC236}">
                  <a16:creationId xmlns:a16="http://schemas.microsoft.com/office/drawing/2014/main" id="{E4102A00-6F9F-716E-6C6B-DD677521DC74}"/>
                </a:ext>
              </a:extLst>
            </p:cNvPr>
            <p:cNvSpPr/>
            <p:nvPr userDrawn="1"/>
          </p:nvSpPr>
          <p:spPr>
            <a:xfrm>
              <a:off x="4754232" y="-29837"/>
              <a:ext cx="4680655" cy="45609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70C40A28-9A13-D0DF-BC2A-BA64D385F65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263"/>
            <a:stretch/>
          </p:blipFill>
          <p:spPr>
            <a:xfrm>
              <a:off x="5200702" y="-29837"/>
              <a:ext cx="4754232" cy="4560978"/>
            </a:xfrm>
            <a:prstGeom prst="rect">
              <a:avLst/>
            </a:prstGeom>
          </p:spPr>
        </p:pic>
        <p:pic>
          <p:nvPicPr>
            <p:cNvPr id="34" name="Picture 33">
              <a:extLst>
                <a:ext uri="{FF2B5EF4-FFF2-40B4-BE49-F238E27FC236}">
                  <a16:creationId xmlns:a16="http://schemas.microsoft.com/office/drawing/2014/main" id="{5227E191-85FE-A18C-1063-212D0FAEABBE}"/>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7363" y="-1038"/>
              <a:ext cx="1325217" cy="4560978"/>
            </a:xfrm>
            <a:prstGeom prst="rect">
              <a:avLst/>
            </a:prstGeom>
          </p:spPr>
        </p:pic>
      </p:grpSp>
      <p:sp>
        <p:nvSpPr>
          <p:cNvPr id="33" name="Freeform 32">
            <a:extLst>
              <a:ext uri="{FF2B5EF4-FFF2-40B4-BE49-F238E27FC236}">
                <a16:creationId xmlns:a16="http://schemas.microsoft.com/office/drawing/2014/main" id="{527A8425-B90A-4347-AF48-00C1D5CC2D28}"/>
              </a:ext>
            </a:extLst>
          </p:cNvPr>
          <p:cNvSpPr/>
          <p:nvPr userDrawn="1"/>
        </p:nvSpPr>
        <p:spPr>
          <a:xfrm>
            <a:off x="5311489" y="2587406"/>
            <a:ext cx="7298951" cy="1969126"/>
          </a:xfrm>
          <a:custGeom>
            <a:avLst/>
            <a:gdLst>
              <a:gd name="connsiteX0" fmla="*/ 0 w 4525730"/>
              <a:gd name="connsiteY0" fmla="*/ 0 h 3029130"/>
              <a:gd name="connsiteX1" fmla="*/ 4525731 w 4525730"/>
              <a:gd name="connsiteY1" fmla="*/ 0 h 3029130"/>
              <a:gd name="connsiteX2" fmla="*/ 4525731 w 4525730"/>
              <a:gd name="connsiteY2" fmla="*/ 3029131 h 3029130"/>
              <a:gd name="connsiteX3" fmla="*/ 1 w 4525730"/>
              <a:gd name="connsiteY3" fmla="*/ 3029131 h 3029130"/>
            </a:gdLst>
            <a:ahLst/>
            <a:cxnLst>
              <a:cxn ang="0">
                <a:pos x="connsiteX0" y="connsiteY0"/>
              </a:cxn>
              <a:cxn ang="0">
                <a:pos x="connsiteX1" y="connsiteY1"/>
              </a:cxn>
              <a:cxn ang="0">
                <a:pos x="connsiteX2" y="connsiteY2"/>
              </a:cxn>
              <a:cxn ang="0">
                <a:pos x="connsiteX3" y="connsiteY3"/>
              </a:cxn>
            </a:cxnLst>
            <a:rect l="l" t="t" r="r" b="b"/>
            <a:pathLst>
              <a:path w="4525730" h="3029130">
                <a:moveTo>
                  <a:pt x="0" y="0"/>
                </a:moveTo>
                <a:lnTo>
                  <a:pt x="4525731" y="0"/>
                </a:lnTo>
                <a:lnTo>
                  <a:pt x="4525731" y="3029131"/>
                </a:lnTo>
                <a:lnTo>
                  <a:pt x="1" y="3029131"/>
                </a:lnTo>
                <a:close/>
              </a:path>
            </a:pathLst>
          </a:custGeom>
          <a:noFill/>
          <a:ln w="30808" cap="flat">
            <a:noFill/>
            <a:prstDash val="solid"/>
            <a:miter/>
          </a:ln>
        </p:spPr>
        <p:txBody>
          <a:bodyPr rtlCol="0" anchor="ctr"/>
          <a:lstStyle/>
          <a:p>
            <a:endParaRPr lang="en-US" sz="2069"/>
          </a:p>
        </p:txBody>
      </p:sp>
      <p:sp>
        <p:nvSpPr>
          <p:cNvPr id="56" name="Text Placeholder 32">
            <a:extLst>
              <a:ext uri="{FF2B5EF4-FFF2-40B4-BE49-F238E27FC236}">
                <a16:creationId xmlns:a16="http://schemas.microsoft.com/office/drawing/2014/main" id="{6D83AD87-72FE-A04E-9CF3-9AC1F7C64953}"/>
              </a:ext>
            </a:extLst>
          </p:cNvPr>
          <p:cNvSpPr>
            <a:spLocks noGrp="1"/>
          </p:cNvSpPr>
          <p:nvPr>
            <p:ph type="body" sz="quarter" idx="16" hasCustomPrompt="1"/>
          </p:nvPr>
        </p:nvSpPr>
        <p:spPr>
          <a:xfrm>
            <a:off x="2118303" y="1286068"/>
            <a:ext cx="3557739" cy="1555466"/>
          </a:xfrm>
        </p:spPr>
        <p:txBody>
          <a:bodyPr anchor="t">
            <a:noAutofit/>
          </a:bodyPr>
          <a:lstStyle>
            <a:lvl1pPr marL="0" indent="0" algn="l">
              <a:lnSpc>
                <a:spcPts val="3154"/>
              </a:lnSpc>
              <a:spcBef>
                <a:spcPts val="0"/>
              </a:spcBef>
              <a:buNone/>
              <a:defRPr sz="3400" b="1" i="0">
                <a:solidFill>
                  <a:srgbClr val="1C144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GUIDE TO BE 21 SKILLED</a:t>
            </a:r>
            <a:endParaRPr lang="en-US" dirty="0"/>
          </a:p>
        </p:txBody>
      </p:sp>
      <p:sp>
        <p:nvSpPr>
          <p:cNvPr id="57" name="Text Placeholder 32">
            <a:extLst>
              <a:ext uri="{FF2B5EF4-FFF2-40B4-BE49-F238E27FC236}">
                <a16:creationId xmlns:a16="http://schemas.microsoft.com/office/drawing/2014/main" id="{99F453F3-BF15-D044-B597-F7EBF76DC07D}"/>
              </a:ext>
            </a:extLst>
          </p:cNvPr>
          <p:cNvSpPr>
            <a:spLocks noGrp="1"/>
          </p:cNvSpPr>
          <p:nvPr>
            <p:ph type="body" sz="quarter" idx="19" hasCustomPrompt="1"/>
          </p:nvPr>
        </p:nvSpPr>
        <p:spPr>
          <a:xfrm>
            <a:off x="2164566" y="2760028"/>
            <a:ext cx="3511476" cy="1546726"/>
          </a:xfrm>
        </p:spPr>
        <p:txBody>
          <a:bodyPr anchor="t">
            <a:noAutofit/>
          </a:bodyPr>
          <a:lstStyle>
            <a:lvl1pPr marL="0" indent="0" algn="l">
              <a:lnSpc>
                <a:spcPct val="100000"/>
              </a:lnSpc>
              <a:spcBef>
                <a:spcPts val="0"/>
              </a:spcBef>
              <a:buNone/>
              <a:defRPr sz="2200" b="0" i="0">
                <a:solidFill>
                  <a:srgbClr val="1C144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Title</a:t>
            </a:r>
          </a:p>
        </p:txBody>
      </p:sp>
      <p:grpSp>
        <p:nvGrpSpPr>
          <p:cNvPr id="12" name="Group 11">
            <a:extLst>
              <a:ext uri="{FF2B5EF4-FFF2-40B4-BE49-F238E27FC236}">
                <a16:creationId xmlns:a16="http://schemas.microsoft.com/office/drawing/2014/main" id="{05398525-D007-B046-86E8-5EF3BD68C53F}"/>
              </a:ext>
            </a:extLst>
          </p:cNvPr>
          <p:cNvGrpSpPr/>
          <p:nvPr userDrawn="1"/>
        </p:nvGrpSpPr>
        <p:grpSpPr>
          <a:xfrm>
            <a:off x="9272203" y="5894140"/>
            <a:ext cx="2735993" cy="679345"/>
            <a:chOff x="0" y="0"/>
            <a:chExt cx="2301694" cy="571500"/>
          </a:xfrm>
        </p:grpSpPr>
        <p:sp>
          <p:nvSpPr>
            <p:cNvPr id="13" name="Rectangle 12">
              <a:extLst>
                <a:ext uri="{FF2B5EF4-FFF2-40B4-BE49-F238E27FC236}">
                  <a16:creationId xmlns:a16="http://schemas.microsoft.com/office/drawing/2014/main" id="{A3FCE430-8697-AD45-9630-7F3B0A0F05BB}"/>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14" name="Picture 13">
              <a:extLst>
                <a:ext uri="{FF2B5EF4-FFF2-40B4-BE49-F238E27FC236}">
                  <a16:creationId xmlns:a16="http://schemas.microsoft.com/office/drawing/2014/main" id="{D62B06D4-BE0E-3F41-801B-DF6CD0A7F7B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
        <p:nvSpPr>
          <p:cNvPr id="27" name="Text Placeholder 62">
            <a:extLst>
              <a:ext uri="{FF2B5EF4-FFF2-40B4-BE49-F238E27FC236}">
                <a16:creationId xmlns:a16="http://schemas.microsoft.com/office/drawing/2014/main" id="{B3A84765-430F-A09E-81CE-6FACEF262018}"/>
              </a:ext>
            </a:extLst>
          </p:cNvPr>
          <p:cNvSpPr>
            <a:spLocks noGrp="1"/>
          </p:cNvSpPr>
          <p:nvPr>
            <p:ph type="body" sz="quarter" idx="21" hasCustomPrompt="1"/>
          </p:nvPr>
        </p:nvSpPr>
        <p:spPr>
          <a:xfrm rot="16200000">
            <a:off x="-1616217" y="3735565"/>
            <a:ext cx="4835946" cy="624849"/>
          </a:xfrm>
          <a:solidFill>
            <a:srgbClr val="1C1442"/>
          </a:solidFill>
        </p:spPr>
        <p:txBody>
          <a:bodyPr anchor="ctr">
            <a:noAutofit/>
          </a:bodyPr>
          <a:lstStyle>
            <a:lvl1pPr marL="0" indent="0" algn="l">
              <a:buNone/>
              <a:defRPr sz="4000">
                <a:solidFill>
                  <a:schemeClr val="bg1"/>
                </a:solidFill>
              </a:defRPr>
            </a:lvl1pPr>
          </a:lstStyle>
          <a:p>
            <a:r>
              <a:rPr lang="en-US" sz="1800" dirty="0"/>
              <a:t>www.</a:t>
            </a:r>
            <a:r>
              <a:rPr lang="en-US" sz="2400" b="1" dirty="0"/>
              <a:t>be21skilled</a:t>
            </a:r>
            <a:r>
              <a:rPr lang="en-US" sz="1800" dirty="0"/>
              <a:t>.eu</a:t>
            </a:r>
          </a:p>
        </p:txBody>
      </p:sp>
    </p:spTree>
    <p:extLst>
      <p:ext uri="{BB962C8B-B14F-4D97-AF65-F5344CB8AC3E}">
        <p14:creationId xmlns:p14="http://schemas.microsoft.com/office/powerpoint/2010/main" val="2883806539"/>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Page">
    <p:spTree>
      <p:nvGrpSpPr>
        <p:cNvPr id="1" name=""/>
        <p:cNvGrpSpPr/>
        <p:nvPr/>
      </p:nvGrpSpPr>
      <p:grpSpPr>
        <a:xfrm>
          <a:off x="0" y="0"/>
          <a:ext cx="0" cy="0"/>
          <a:chOff x="0" y="0"/>
          <a:chExt cx="0" cy="0"/>
        </a:xfrm>
      </p:grpSpPr>
      <p:sp>
        <p:nvSpPr>
          <p:cNvPr id="143" name="Text Placeholder 32">
            <a:extLst>
              <a:ext uri="{FF2B5EF4-FFF2-40B4-BE49-F238E27FC236}">
                <a16:creationId xmlns:a16="http://schemas.microsoft.com/office/drawing/2014/main" id="{E246BE9B-0F08-0141-BFBB-5CD2D858EA02}"/>
              </a:ext>
            </a:extLst>
          </p:cNvPr>
          <p:cNvSpPr>
            <a:spLocks noGrp="1"/>
          </p:cNvSpPr>
          <p:nvPr>
            <p:ph type="body" sz="quarter" idx="11" hasCustomPrompt="1"/>
          </p:nvPr>
        </p:nvSpPr>
        <p:spPr>
          <a:xfrm>
            <a:off x="2679029" y="2070648"/>
            <a:ext cx="1045074" cy="223473"/>
          </a:xfrm>
        </p:spPr>
        <p:txBody>
          <a:bodyPr anchor="ctr">
            <a:noAutofit/>
          </a:bodyPr>
          <a:lstStyle>
            <a:lvl1pPr marL="0" indent="0" algn="ctr">
              <a:buNone/>
              <a:defRPr sz="2400" b="1" i="0">
                <a:solidFill>
                  <a:srgbClr val="8A2061"/>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01</a:t>
            </a:r>
            <a:endParaRPr lang="en-US" dirty="0"/>
          </a:p>
        </p:txBody>
      </p:sp>
      <p:sp>
        <p:nvSpPr>
          <p:cNvPr id="144" name="Text Placeholder 32">
            <a:extLst>
              <a:ext uri="{FF2B5EF4-FFF2-40B4-BE49-F238E27FC236}">
                <a16:creationId xmlns:a16="http://schemas.microsoft.com/office/drawing/2014/main" id="{C9C54D80-1128-5642-AF19-023C1AFBB107}"/>
              </a:ext>
            </a:extLst>
          </p:cNvPr>
          <p:cNvSpPr>
            <a:spLocks noGrp="1"/>
          </p:cNvSpPr>
          <p:nvPr>
            <p:ph type="body" sz="quarter" idx="49" hasCustomPrompt="1"/>
          </p:nvPr>
        </p:nvSpPr>
        <p:spPr>
          <a:xfrm>
            <a:off x="3812737" y="2070648"/>
            <a:ext cx="5715653" cy="223473"/>
          </a:xfrm>
        </p:spPr>
        <p:txBody>
          <a:bodyPr anchor="ctr">
            <a:noAutofit/>
          </a:bodyPr>
          <a:lstStyle>
            <a:lvl1pPr marL="0" indent="0" algn="l">
              <a:buNone/>
              <a:defRPr sz="2400" b="0" i="0">
                <a:solidFill>
                  <a:srgbClr val="1C144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Introduction</a:t>
            </a:r>
            <a:endParaRPr lang="en-US" dirty="0"/>
          </a:p>
        </p:txBody>
      </p:sp>
      <p:sp>
        <p:nvSpPr>
          <p:cNvPr id="145" name="Text Placeholder 32">
            <a:extLst>
              <a:ext uri="{FF2B5EF4-FFF2-40B4-BE49-F238E27FC236}">
                <a16:creationId xmlns:a16="http://schemas.microsoft.com/office/drawing/2014/main" id="{67A3DCF8-C8C1-A54D-B2A9-2AEDD386F887}"/>
              </a:ext>
            </a:extLst>
          </p:cNvPr>
          <p:cNvSpPr>
            <a:spLocks noGrp="1"/>
          </p:cNvSpPr>
          <p:nvPr>
            <p:ph type="body" sz="quarter" idx="13" hasCustomPrompt="1"/>
          </p:nvPr>
        </p:nvSpPr>
        <p:spPr>
          <a:xfrm>
            <a:off x="2679029" y="2532237"/>
            <a:ext cx="1045074" cy="223473"/>
          </a:xfrm>
        </p:spPr>
        <p:txBody>
          <a:bodyPr anchor="ctr">
            <a:noAutofit/>
          </a:bodyPr>
          <a:lstStyle>
            <a:lvl1pPr marL="0" indent="0" algn="ctr">
              <a:buNone/>
              <a:defRPr sz="2400" b="1" i="0">
                <a:solidFill>
                  <a:srgbClr val="8A2061"/>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02</a:t>
            </a:r>
            <a:endParaRPr lang="en-US" dirty="0"/>
          </a:p>
        </p:txBody>
      </p:sp>
      <p:sp>
        <p:nvSpPr>
          <p:cNvPr id="146" name="Text Placeholder 32">
            <a:extLst>
              <a:ext uri="{FF2B5EF4-FFF2-40B4-BE49-F238E27FC236}">
                <a16:creationId xmlns:a16="http://schemas.microsoft.com/office/drawing/2014/main" id="{9FDD29A6-533C-7341-8E91-02079E2FE43E}"/>
              </a:ext>
            </a:extLst>
          </p:cNvPr>
          <p:cNvSpPr>
            <a:spLocks noGrp="1"/>
          </p:cNvSpPr>
          <p:nvPr>
            <p:ph type="body" sz="quarter" idx="14" hasCustomPrompt="1"/>
          </p:nvPr>
        </p:nvSpPr>
        <p:spPr>
          <a:xfrm>
            <a:off x="3812737" y="2532237"/>
            <a:ext cx="5715653" cy="223986"/>
          </a:xfrm>
        </p:spPr>
        <p:txBody>
          <a:bodyPr anchor="ctr">
            <a:noAutofit/>
          </a:bodyPr>
          <a:lstStyle>
            <a:lvl1pPr marL="0" marR="0" indent="0" algn="l" defTabSz="3343281" rtl="0" eaLnBrk="1" fontAlgn="auto" latinLnBrk="0" hangingPunct="1">
              <a:lnSpc>
                <a:spcPct val="100000"/>
              </a:lnSpc>
              <a:spcBef>
                <a:spcPts val="3657"/>
              </a:spcBef>
              <a:spcAft>
                <a:spcPts val="0"/>
              </a:spcAft>
              <a:buClrTx/>
              <a:buSzTx/>
              <a:buFont typeface="Arial" panose="020B0604020202020204" pitchFamily="34" charset="0"/>
              <a:buNone/>
              <a:tabLst/>
              <a:defRPr sz="2400" b="0" i="0">
                <a:solidFill>
                  <a:srgbClr val="1C144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marL="0" marR="0" lvl="0" indent="0" algn="l" defTabSz="3343281" rtl="0" eaLnBrk="1" fontAlgn="auto" latinLnBrk="0" hangingPunct="1">
              <a:lnSpc>
                <a:spcPct val="100000"/>
              </a:lnSpc>
              <a:spcBef>
                <a:spcPts val="3657"/>
              </a:spcBef>
              <a:spcAft>
                <a:spcPts val="0"/>
              </a:spcAft>
              <a:buClrTx/>
              <a:buSzTx/>
              <a:buFont typeface="Arial" panose="020B0604020202020204" pitchFamily="34" charset="0"/>
              <a:buNone/>
              <a:tabLst/>
              <a:defRPr/>
            </a:pPr>
            <a:r>
              <a:rPr lang="en-GB" dirty="0"/>
              <a:t>About us</a:t>
            </a:r>
            <a:endParaRPr lang="en-US" dirty="0"/>
          </a:p>
        </p:txBody>
      </p:sp>
      <p:sp>
        <p:nvSpPr>
          <p:cNvPr id="147" name="Text Placeholder 32">
            <a:extLst>
              <a:ext uri="{FF2B5EF4-FFF2-40B4-BE49-F238E27FC236}">
                <a16:creationId xmlns:a16="http://schemas.microsoft.com/office/drawing/2014/main" id="{57CE5420-826A-4046-981E-1B3B3695529C}"/>
              </a:ext>
            </a:extLst>
          </p:cNvPr>
          <p:cNvSpPr>
            <a:spLocks noGrp="1"/>
          </p:cNvSpPr>
          <p:nvPr>
            <p:ph type="body" sz="quarter" idx="15" hasCustomPrompt="1"/>
          </p:nvPr>
        </p:nvSpPr>
        <p:spPr>
          <a:xfrm>
            <a:off x="2679029" y="2958181"/>
            <a:ext cx="1045074" cy="223473"/>
          </a:xfrm>
        </p:spPr>
        <p:txBody>
          <a:bodyPr anchor="ctr">
            <a:noAutofit/>
          </a:bodyPr>
          <a:lstStyle>
            <a:lvl1pPr marL="0" indent="0" algn="ctr">
              <a:buNone/>
              <a:defRPr sz="2400" b="1" i="0">
                <a:solidFill>
                  <a:srgbClr val="8A2061"/>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03</a:t>
            </a:r>
            <a:endParaRPr lang="en-US" dirty="0"/>
          </a:p>
        </p:txBody>
      </p:sp>
      <p:sp>
        <p:nvSpPr>
          <p:cNvPr id="148" name="Text Placeholder 32">
            <a:extLst>
              <a:ext uri="{FF2B5EF4-FFF2-40B4-BE49-F238E27FC236}">
                <a16:creationId xmlns:a16="http://schemas.microsoft.com/office/drawing/2014/main" id="{3F6D97E9-C4D5-AC44-89B9-EABADCA7224E}"/>
              </a:ext>
            </a:extLst>
          </p:cNvPr>
          <p:cNvSpPr>
            <a:spLocks noGrp="1"/>
          </p:cNvSpPr>
          <p:nvPr>
            <p:ph type="body" sz="quarter" idx="19" hasCustomPrompt="1"/>
          </p:nvPr>
        </p:nvSpPr>
        <p:spPr>
          <a:xfrm>
            <a:off x="3812737" y="2958181"/>
            <a:ext cx="5715653" cy="223473"/>
          </a:xfrm>
        </p:spPr>
        <p:txBody>
          <a:bodyPr anchor="ctr">
            <a:noAutofit/>
          </a:bodyPr>
          <a:lstStyle>
            <a:lvl1pPr marL="0" indent="0" algn="l">
              <a:buNone/>
              <a:defRPr sz="2400" b="0" i="0">
                <a:solidFill>
                  <a:srgbClr val="1C144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The Project</a:t>
            </a:r>
            <a:endParaRPr lang="en-US" dirty="0"/>
          </a:p>
        </p:txBody>
      </p:sp>
      <p:sp>
        <p:nvSpPr>
          <p:cNvPr id="152" name="Text Placeholder 32">
            <a:extLst>
              <a:ext uri="{FF2B5EF4-FFF2-40B4-BE49-F238E27FC236}">
                <a16:creationId xmlns:a16="http://schemas.microsoft.com/office/drawing/2014/main" id="{1EDA7C9E-6821-614B-B581-5907A46DAE4B}"/>
              </a:ext>
            </a:extLst>
          </p:cNvPr>
          <p:cNvSpPr>
            <a:spLocks noGrp="1"/>
          </p:cNvSpPr>
          <p:nvPr>
            <p:ph type="body" sz="quarter" idx="17" hasCustomPrompt="1"/>
          </p:nvPr>
        </p:nvSpPr>
        <p:spPr>
          <a:xfrm>
            <a:off x="2679029" y="3370947"/>
            <a:ext cx="1045074" cy="223473"/>
          </a:xfrm>
        </p:spPr>
        <p:txBody>
          <a:bodyPr anchor="ctr">
            <a:noAutofit/>
          </a:bodyPr>
          <a:lstStyle>
            <a:lvl1pPr marL="0" indent="0" algn="ctr">
              <a:buNone/>
              <a:defRPr sz="2400" b="1" i="0">
                <a:solidFill>
                  <a:srgbClr val="8A2061"/>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04</a:t>
            </a:r>
            <a:endParaRPr lang="en-US" dirty="0"/>
          </a:p>
        </p:txBody>
      </p:sp>
      <p:sp>
        <p:nvSpPr>
          <p:cNvPr id="156" name="Text Placeholder 32">
            <a:extLst>
              <a:ext uri="{FF2B5EF4-FFF2-40B4-BE49-F238E27FC236}">
                <a16:creationId xmlns:a16="http://schemas.microsoft.com/office/drawing/2014/main" id="{3EECCB46-72D7-5740-9CED-11684DF47D53}"/>
              </a:ext>
            </a:extLst>
          </p:cNvPr>
          <p:cNvSpPr>
            <a:spLocks noGrp="1"/>
          </p:cNvSpPr>
          <p:nvPr>
            <p:ph type="body" sz="quarter" idx="20" hasCustomPrompt="1"/>
          </p:nvPr>
        </p:nvSpPr>
        <p:spPr>
          <a:xfrm>
            <a:off x="3812737" y="3370947"/>
            <a:ext cx="5715653" cy="223473"/>
          </a:xfrm>
        </p:spPr>
        <p:txBody>
          <a:bodyPr anchor="ctr">
            <a:noAutofit/>
          </a:bodyPr>
          <a:lstStyle>
            <a:lvl1pPr marL="0" indent="0" algn="l">
              <a:buNone/>
              <a:defRPr sz="2400" b="0" i="0">
                <a:solidFill>
                  <a:srgbClr val="1C144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Gallery</a:t>
            </a:r>
            <a:endParaRPr lang="en-US" dirty="0"/>
          </a:p>
        </p:txBody>
      </p:sp>
      <p:sp>
        <p:nvSpPr>
          <p:cNvPr id="158" name="Text Placeholder 32">
            <a:extLst>
              <a:ext uri="{FF2B5EF4-FFF2-40B4-BE49-F238E27FC236}">
                <a16:creationId xmlns:a16="http://schemas.microsoft.com/office/drawing/2014/main" id="{2B4AC3CD-CBEF-5E4F-B4DD-BD4814C7F019}"/>
              </a:ext>
            </a:extLst>
          </p:cNvPr>
          <p:cNvSpPr>
            <a:spLocks noGrp="1"/>
          </p:cNvSpPr>
          <p:nvPr>
            <p:ph type="body" sz="quarter" idx="21" hasCustomPrompt="1"/>
          </p:nvPr>
        </p:nvSpPr>
        <p:spPr>
          <a:xfrm>
            <a:off x="2679029" y="3797309"/>
            <a:ext cx="1045074" cy="223473"/>
          </a:xfrm>
        </p:spPr>
        <p:txBody>
          <a:bodyPr anchor="ctr">
            <a:noAutofit/>
          </a:bodyPr>
          <a:lstStyle>
            <a:lvl1pPr marL="0" indent="0" algn="ctr">
              <a:buNone/>
              <a:defRPr sz="2400" b="1" i="0">
                <a:solidFill>
                  <a:srgbClr val="8A2061"/>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05</a:t>
            </a:r>
            <a:endParaRPr lang="en-US" dirty="0"/>
          </a:p>
        </p:txBody>
      </p:sp>
      <p:sp>
        <p:nvSpPr>
          <p:cNvPr id="159" name="Text Placeholder 32">
            <a:extLst>
              <a:ext uri="{FF2B5EF4-FFF2-40B4-BE49-F238E27FC236}">
                <a16:creationId xmlns:a16="http://schemas.microsoft.com/office/drawing/2014/main" id="{F367CBF7-CF02-8943-9062-D02DDFD8E2D1}"/>
              </a:ext>
            </a:extLst>
          </p:cNvPr>
          <p:cNvSpPr>
            <a:spLocks noGrp="1"/>
          </p:cNvSpPr>
          <p:nvPr>
            <p:ph type="body" sz="quarter" idx="22" hasCustomPrompt="1"/>
          </p:nvPr>
        </p:nvSpPr>
        <p:spPr>
          <a:xfrm>
            <a:off x="3812737" y="3797309"/>
            <a:ext cx="5715653" cy="223473"/>
          </a:xfrm>
        </p:spPr>
        <p:txBody>
          <a:bodyPr anchor="ctr">
            <a:noAutofit/>
          </a:bodyPr>
          <a:lstStyle>
            <a:lvl1pPr marL="0" indent="0" algn="l">
              <a:buNone/>
              <a:defRPr sz="2400" b="0" i="0">
                <a:solidFill>
                  <a:srgbClr val="1C144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Our Team</a:t>
            </a:r>
            <a:endParaRPr lang="en-US" dirty="0"/>
          </a:p>
        </p:txBody>
      </p:sp>
      <p:sp>
        <p:nvSpPr>
          <p:cNvPr id="161" name="Text Placeholder 32">
            <a:extLst>
              <a:ext uri="{FF2B5EF4-FFF2-40B4-BE49-F238E27FC236}">
                <a16:creationId xmlns:a16="http://schemas.microsoft.com/office/drawing/2014/main" id="{BA3A5A09-F937-7549-8085-E87DDB3C3436}"/>
              </a:ext>
            </a:extLst>
          </p:cNvPr>
          <p:cNvSpPr>
            <a:spLocks noGrp="1"/>
          </p:cNvSpPr>
          <p:nvPr>
            <p:ph type="body" sz="quarter" idx="51" hasCustomPrompt="1"/>
          </p:nvPr>
        </p:nvSpPr>
        <p:spPr>
          <a:xfrm>
            <a:off x="2694576" y="4241250"/>
            <a:ext cx="1045074" cy="223473"/>
          </a:xfrm>
        </p:spPr>
        <p:txBody>
          <a:bodyPr anchor="ctr">
            <a:noAutofit/>
          </a:bodyPr>
          <a:lstStyle>
            <a:lvl1pPr marL="0" indent="0" algn="ctr">
              <a:buNone/>
              <a:defRPr sz="2400" b="1" i="0">
                <a:solidFill>
                  <a:srgbClr val="8A2061"/>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06</a:t>
            </a:r>
            <a:endParaRPr lang="en-US" dirty="0"/>
          </a:p>
        </p:txBody>
      </p:sp>
      <p:sp>
        <p:nvSpPr>
          <p:cNvPr id="162" name="Text Placeholder 32">
            <a:extLst>
              <a:ext uri="{FF2B5EF4-FFF2-40B4-BE49-F238E27FC236}">
                <a16:creationId xmlns:a16="http://schemas.microsoft.com/office/drawing/2014/main" id="{3125800D-400A-CB4E-BB45-05A321F773EC}"/>
              </a:ext>
            </a:extLst>
          </p:cNvPr>
          <p:cNvSpPr>
            <a:spLocks noGrp="1"/>
          </p:cNvSpPr>
          <p:nvPr>
            <p:ph type="body" sz="quarter" idx="52" hasCustomPrompt="1"/>
          </p:nvPr>
        </p:nvSpPr>
        <p:spPr>
          <a:xfrm>
            <a:off x="3828284" y="4241250"/>
            <a:ext cx="5715653" cy="223473"/>
          </a:xfrm>
        </p:spPr>
        <p:txBody>
          <a:bodyPr anchor="ctr">
            <a:noAutofit/>
          </a:bodyPr>
          <a:lstStyle>
            <a:lvl1pPr marL="0" indent="0" algn="l">
              <a:buNone/>
              <a:defRPr sz="2400" b="0" i="0">
                <a:solidFill>
                  <a:srgbClr val="1C144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Question and Answers</a:t>
            </a:r>
            <a:endParaRPr lang="en-US" dirty="0"/>
          </a:p>
        </p:txBody>
      </p:sp>
      <p:sp>
        <p:nvSpPr>
          <p:cNvPr id="163" name="Text Placeholder 32">
            <a:extLst>
              <a:ext uri="{FF2B5EF4-FFF2-40B4-BE49-F238E27FC236}">
                <a16:creationId xmlns:a16="http://schemas.microsoft.com/office/drawing/2014/main" id="{8BE77D08-2226-F241-BD4C-C1EE8B229A90}"/>
              </a:ext>
            </a:extLst>
          </p:cNvPr>
          <p:cNvSpPr>
            <a:spLocks noGrp="1"/>
          </p:cNvSpPr>
          <p:nvPr>
            <p:ph type="body" sz="quarter" idx="53" hasCustomPrompt="1"/>
          </p:nvPr>
        </p:nvSpPr>
        <p:spPr>
          <a:xfrm>
            <a:off x="2694576" y="4725517"/>
            <a:ext cx="1045074" cy="223473"/>
          </a:xfrm>
        </p:spPr>
        <p:txBody>
          <a:bodyPr anchor="ctr">
            <a:noAutofit/>
          </a:bodyPr>
          <a:lstStyle>
            <a:lvl1pPr marL="0" indent="0" algn="ctr">
              <a:buNone/>
              <a:defRPr sz="2400" b="1" i="0">
                <a:solidFill>
                  <a:srgbClr val="8A2061"/>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07</a:t>
            </a:r>
            <a:endParaRPr lang="en-US" dirty="0"/>
          </a:p>
        </p:txBody>
      </p:sp>
      <p:sp>
        <p:nvSpPr>
          <p:cNvPr id="164" name="Text Placeholder 32">
            <a:extLst>
              <a:ext uri="{FF2B5EF4-FFF2-40B4-BE49-F238E27FC236}">
                <a16:creationId xmlns:a16="http://schemas.microsoft.com/office/drawing/2014/main" id="{32184336-7547-9A40-A148-9E9B78DCBBAF}"/>
              </a:ext>
            </a:extLst>
          </p:cNvPr>
          <p:cNvSpPr>
            <a:spLocks noGrp="1"/>
          </p:cNvSpPr>
          <p:nvPr>
            <p:ph type="body" sz="quarter" idx="54" hasCustomPrompt="1"/>
          </p:nvPr>
        </p:nvSpPr>
        <p:spPr>
          <a:xfrm>
            <a:off x="3828284" y="4725517"/>
            <a:ext cx="5715653" cy="223473"/>
          </a:xfrm>
        </p:spPr>
        <p:txBody>
          <a:bodyPr anchor="ctr">
            <a:noAutofit/>
          </a:bodyPr>
          <a:lstStyle>
            <a:lvl1pPr marL="0" indent="0" algn="l">
              <a:buNone/>
              <a:defRPr sz="2400" b="0" i="0">
                <a:solidFill>
                  <a:srgbClr val="1C144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Conclusion</a:t>
            </a:r>
            <a:endParaRPr lang="en-US" dirty="0"/>
          </a:p>
        </p:txBody>
      </p:sp>
      <p:sp>
        <p:nvSpPr>
          <p:cNvPr id="286" name="Rectangle 285">
            <a:extLst>
              <a:ext uri="{FF2B5EF4-FFF2-40B4-BE49-F238E27FC236}">
                <a16:creationId xmlns:a16="http://schemas.microsoft.com/office/drawing/2014/main" id="{DB242B25-6F94-3545-A2C1-E1A9B68738D1}"/>
              </a:ext>
            </a:extLst>
          </p:cNvPr>
          <p:cNvSpPr/>
          <p:nvPr userDrawn="1"/>
        </p:nvSpPr>
        <p:spPr>
          <a:xfrm>
            <a:off x="2418144" y="5551985"/>
            <a:ext cx="4194233" cy="687624"/>
          </a:xfrm>
          <a:prstGeom prst="rect">
            <a:avLst/>
          </a:prstGeom>
        </p:spPr>
        <p:txBody>
          <a:bodyPr wrap="square">
            <a:spAutoFit/>
          </a:bodyPr>
          <a:lstStyle/>
          <a:p>
            <a:pPr marL="0" marR="0" indent="0" algn="just" defTabSz="293378" rtl="0" eaLnBrk="1" fontAlgn="auto" latinLnBrk="0" hangingPunct="0">
              <a:lnSpc>
                <a:spcPct val="100000"/>
              </a:lnSpc>
              <a:spcBef>
                <a:spcPts val="0"/>
              </a:spcBef>
              <a:spcAft>
                <a:spcPts val="0"/>
              </a:spcAft>
              <a:buClrTx/>
              <a:buSzTx/>
              <a:buFontTx/>
              <a:buNone/>
              <a:tabLst/>
              <a:defRPr/>
            </a:pPr>
            <a:r>
              <a:rPr lang="en-US" sz="967" dirty="0">
                <a:solidFill>
                  <a:srgbClr val="000000"/>
                </a:solidFill>
                <a:latin typeface="Calibri" panose="020F0502020204030204" pitchFamily="34" charset="0"/>
                <a:ea typeface="Open Sans" panose="020B0606030504020204" pitchFamily="34" charset="0"/>
                <a:cs typeface="Calibri" panose="020F0502020204030204"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p>
        </p:txBody>
      </p:sp>
      <p:sp>
        <p:nvSpPr>
          <p:cNvPr id="58" name="Text Placeholder 32">
            <a:extLst>
              <a:ext uri="{FF2B5EF4-FFF2-40B4-BE49-F238E27FC236}">
                <a16:creationId xmlns:a16="http://schemas.microsoft.com/office/drawing/2014/main" id="{A7E9440F-DDEC-434B-9346-8F02B164E9B2}"/>
              </a:ext>
            </a:extLst>
          </p:cNvPr>
          <p:cNvSpPr>
            <a:spLocks noGrp="1"/>
          </p:cNvSpPr>
          <p:nvPr>
            <p:ph type="body" sz="quarter" idx="61" hasCustomPrompt="1"/>
          </p:nvPr>
        </p:nvSpPr>
        <p:spPr>
          <a:xfrm>
            <a:off x="2694576" y="991145"/>
            <a:ext cx="3692066" cy="532331"/>
          </a:xfrm>
        </p:spPr>
        <p:txBody>
          <a:bodyPr anchor="ctr">
            <a:noAutofit/>
          </a:bodyPr>
          <a:lstStyle>
            <a:lvl1pPr marL="0" indent="0" algn="l">
              <a:lnSpc>
                <a:spcPts val="3590"/>
              </a:lnSpc>
              <a:spcBef>
                <a:spcPts val="0"/>
              </a:spcBef>
              <a:buNone/>
              <a:defRPr sz="3600" b="1" i="0" spc="0">
                <a:solidFill>
                  <a:srgbClr val="8A2061"/>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TABLE OF CONTENTS</a:t>
            </a:r>
            <a:endParaRPr lang="en-US" dirty="0"/>
          </a:p>
        </p:txBody>
      </p:sp>
      <p:grpSp>
        <p:nvGrpSpPr>
          <p:cNvPr id="5" name="Group 4">
            <a:extLst>
              <a:ext uri="{FF2B5EF4-FFF2-40B4-BE49-F238E27FC236}">
                <a16:creationId xmlns:a16="http://schemas.microsoft.com/office/drawing/2014/main" id="{795E9240-C10D-8849-BAE0-7C438EC081DC}"/>
              </a:ext>
            </a:extLst>
          </p:cNvPr>
          <p:cNvGrpSpPr/>
          <p:nvPr userDrawn="1"/>
        </p:nvGrpSpPr>
        <p:grpSpPr>
          <a:xfrm>
            <a:off x="2315424" y="2387814"/>
            <a:ext cx="7663872" cy="2650297"/>
            <a:chOff x="2315424" y="2387814"/>
            <a:chExt cx="7663872" cy="1942883"/>
          </a:xfrm>
          <a:solidFill>
            <a:srgbClr val="186BA8"/>
          </a:solidFill>
        </p:grpSpPr>
        <p:grpSp>
          <p:nvGrpSpPr>
            <p:cNvPr id="3" name="Group 2">
              <a:extLst>
                <a:ext uri="{FF2B5EF4-FFF2-40B4-BE49-F238E27FC236}">
                  <a16:creationId xmlns:a16="http://schemas.microsoft.com/office/drawing/2014/main" id="{2F0747C1-EB9A-C241-9511-DEA85DB5444C}"/>
                </a:ext>
              </a:extLst>
            </p:cNvPr>
            <p:cNvGrpSpPr/>
            <p:nvPr userDrawn="1"/>
          </p:nvGrpSpPr>
          <p:grpSpPr>
            <a:xfrm>
              <a:off x="2315424" y="2387814"/>
              <a:ext cx="7663872" cy="978369"/>
              <a:chOff x="1265109" y="2728756"/>
              <a:chExt cx="4752000" cy="1525304"/>
            </a:xfrm>
            <a:grpFill/>
          </p:grpSpPr>
          <p:sp>
            <p:nvSpPr>
              <p:cNvPr id="57" name="Rectangle 56">
                <a:extLst>
                  <a:ext uri="{FF2B5EF4-FFF2-40B4-BE49-F238E27FC236}">
                    <a16:creationId xmlns:a16="http://schemas.microsoft.com/office/drawing/2014/main" id="{683CB224-BC37-A449-A879-B518A8300CF6}"/>
                  </a:ext>
                </a:extLst>
              </p:cNvPr>
              <p:cNvSpPr/>
              <p:nvPr userDrawn="1"/>
            </p:nvSpPr>
            <p:spPr>
              <a:xfrm>
                <a:off x="1265109" y="2728756"/>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8" dirty="0">
                  <a:latin typeface="Montserrat" panose="00000500000000000000" pitchFamily="50" charset="0"/>
                </a:endParaRPr>
              </a:p>
            </p:txBody>
          </p:sp>
          <p:sp>
            <p:nvSpPr>
              <p:cNvPr id="69" name="Rectangle 68">
                <a:extLst>
                  <a:ext uri="{FF2B5EF4-FFF2-40B4-BE49-F238E27FC236}">
                    <a16:creationId xmlns:a16="http://schemas.microsoft.com/office/drawing/2014/main" id="{5E0C682E-9999-0944-9853-BF0C05DDBEFD}"/>
                  </a:ext>
                </a:extLst>
              </p:cNvPr>
              <p:cNvSpPr/>
              <p:nvPr userDrawn="1"/>
            </p:nvSpPr>
            <p:spPr>
              <a:xfrm>
                <a:off x="1265109" y="3229991"/>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8" dirty="0">
                  <a:latin typeface="Montserrat" panose="00000500000000000000" pitchFamily="50" charset="0"/>
                </a:endParaRPr>
              </a:p>
            </p:txBody>
          </p:sp>
          <p:sp>
            <p:nvSpPr>
              <p:cNvPr id="70" name="Rectangle 69">
                <a:extLst>
                  <a:ext uri="{FF2B5EF4-FFF2-40B4-BE49-F238E27FC236}">
                    <a16:creationId xmlns:a16="http://schemas.microsoft.com/office/drawing/2014/main" id="{CFBE4FB1-974E-C042-9FE7-2EC8CB8A2A56}"/>
                  </a:ext>
                </a:extLst>
              </p:cNvPr>
              <p:cNvSpPr/>
              <p:nvPr userDrawn="1"/>
            </p:nvSpPr>
            <p:spPr>
              <a:xfrm>
                <a:off x="1265109" y="3731226"/>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8" dirty="0">
                  <a:latin typeface="Montserrat" panose="00000500000000000000" pitchFamily="50" charset="0"/>
                </a:endParaRPr>
              </a:p>
            </p:txBody>
          </p:sp>
          <p:sp>
            <p:nvSpPr>
              <p:cNvPr id="71" name="Rectangle 70">
                <a:extLst>
                  <a:ext uri="{FF2B5EF4-FFF2-40B4-BE49-F238E27FC236}">
                    <a16:creationId xmlns:a16="http://schemas.microsoft.com/office/drawing/2014/main" id="{895CE4C3-6683-AB4A-B2F4-EAA4EBA84200}"/>
                  </a:ext>
                </a:extLst>
              </p:cNvPr>
              <p:cNvSpPr/>
              <p:nvPr userDrawn="1"/>
            </p:nvSpPr>
            <p:spPr>
              <a:xfrm>
                <a:off x="1265109" y="4232460"/>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8" dirty="0">
                  <a:latin typeface="Montserrat" panose="00000500000000000000" pitchFamily="50" charset="0"/>
                </a:endParaRPr>
              </a:p>
            </p:txBody>
          </p:sp>
        </p:grpSp>
        <p:grpSp>
          <p:nvGrpSpPr>
            <p:cNvPr id="73" name="Group 72">
              <a:extLst>
                <a:ext uri="{FF2B5EF4-FFF2-40B4-BE49-F238E27FC236}">
                  <a16:creationId xmlns:a16="http://schemas.microsoft.com/office/drawing/2014/main" id="{7ACA618A-FADD-A245-9DF6-634F7B8B10BB}"/>
                </a:ext>
              </a:extLst>
            </p:cNvPr>
            <p:cNvGrpSpPr/>
            <p:nvPr userDrawn="1"/>
          </p:nvGrpSpPr>
          <p:grpSpPr>
            <a:xfrm>
              <a:off x="2315424" y="3673833"/>
              <a:ext cx="7663872" cy="656864"/>
              <a:chOff x="1265109" y="3229991"/>
              <a:chExt cx="4752000" cy="1024069"/>
            </a:xfrm>
            <a:grpFill/>
          </p:grpSpPr>
          <p:sp>
            <p:nvSpPr>
              <p:cNvPr id="75" name="Rectangle 74">
                <a:extLst>
                  <a:ext uri="{FF2B5EF4-FFF2-40B4-BE49-F238E27FC236}">
                    <a16:creationId xmlns:a16="http://schemas.microsoft.com/office/drawing/2014/main" id="{35748608-FDE9-4648-BB0B-46BD9D014EC5}"/>
                  </a:ext>
                </a:extLst>
              </p:cNvPr>
              <p:cNvSpPr/>
              <p:nvPr userDrawn="1"/>
            </p:nvSpPr>
            <p:spPr>
              <a:xfrm>
                <a:off x="1265109" y="3229991"/>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8" dirty="0">
                  <a:latin typeface="Montserrat" panose="00000500000000000000" pitchFamily="50" charset="0"/>
                </a:endParaRPr>
              </a:p>
            </p:txBody>
          </p:sp>
          <p:sp>
            <p:nvSpPr>
              <p:cNvPr id="76" name="Rectangle 75">
                <a:extLst>
                  <a:ext uri="{FF2B5EF4-FFF2-40B4-BE49-F238E27FC236}">
                    <a16:creationId xmlns:a16="http://schemas.microsoft.com/office/drawing/2014/main" id="{EA326F4A-FE37-8649-AB33-C936A66D8C1B}"/>
                  </a:ext>
                </a:extLst>
              </p:cNvPr>
              <p:cNvSpPr/>
              <p:nvPr userDrawn="1"/>
            </p:nvSpPr>
            <p:spPr>
              <a:xfrm>
                <a:off x="1265109" y="3731226"/>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8" dirty="0">
                  <a:latin typeface="Montserrat" panose="00000500000000000000" pitchFamily="50" charset="0"/>
                </a:endParaRPr>
              </a:p>
            </p:txBody>
          </p:sp>
          <p:sp>
            <p:nvSpPr>
              <p:cNvPr id="77" name="Rectangle 76">
                <a:extLst>
                  <a:ext uri="{FF2B5EF4-FFF2-40B4-BE49-F238E27FC236}">
                    <a16:creationId xmlns:a16="http://schemas.microsoft.com/office/drawing/2014/main" id="{B3A4C318-6189-4F4F-B62C-B7A913454FBF}"/>
                  </a:ext>
                </a:extLst>
              </p:cNvPr>
              <p:cNvSpPr/>
              <p:nvPr userDrawn="1"/>
            </p:nvSpPr>
            <p:spPr>
              <a:xfrm>
                <a:off x="1265109" y="4232460"/>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8" dirty="0">
                  <a:latin typeface="Montserrat" panose="00000500000000000000" pitchFamily="50" charset="0"/>
                </a:endParaRPr>
              </a:p>
            </p:txBody>
          </p:sp>
        </p:grpSp>
      </p:grpSp>
      <p:grpSp>
        <p:nvGrpSpPr>
          <p:cNvPr id="32" name="Group 31">
            <a:extLst>
              <a:ext uri="{FF2B5EF4-FFF2-40B4-BE49-F238E27FC236}">
                <a16:creationId xmlns:a16="http://schemas.microsoft.com/office/drawing/2014/main" id="{51C2F8C0-A5CA-C542-B154-C949A59DEFE7}"/>
              </a:ext>
            </a:extLst>
          </p:cNvPr>
          <p:cNvGrpSpPr/>
          <p:nvPr userDrawn="1"/>
        </p:nvGrpSpPr>
        <p:grpSpPr>
          <a:xfrm>
            <a:off x="7243303" y="5675526"/>
            <a:ext cx="2735993" cy="679345"/>
            <a:chOff x="0" y="0"/>
            <a:chExt cx="2301694" cy="571500"/>
          </a:xfrm>
        </p:grpSpPr>
        <p:sp>
          <p:nvSpPr>
            <p:cNvPr id="33" name="Rectangle 32">
              <a:extLst>
                <a:ext uri="{FF2B5EF4-FFF2-40B4-BE49-F238E27FC236}">
                  <a16:creationId xmlns:a16="http://schemas.microsoft.com/office/drawing/2014/main" id="{65C3F60E-1A9C-7548-9AF3-F3DC2492698F}"/>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34" name="Picture 33">
              <a:extLst>
                <a:ext uri="{FF2B5EF4-FFF2-40B4-BE49-F238E27FC236}">
                  <a16:creationId xmlns:a16="http://schemas.microsoft.com/office/drawing/2014/main" id="{50E12723-56AA-9A42-BFE6-5A8D843584E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pic>
        <p:nvPicPr>
          <p:cNvPr id="36" name="Picture 35">
            <a:extLst>
              <a:ext uri="{FF2B5EF4-FFF2-40B4-BE49-F238E27FC236}">
                <a16:creationId xmlns:a16="http://schemas.microsoft.com/office/drawing/2014/main" id="{5925AF36-36AA-B9EE-7A29-889B605DE0AF}"/>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rot="16200000">
            <a:off x="-3150617" y="3130667"/>
            <a:ext cx="6877951" cy="576718"/>
          </a:xfrm>
          <a:prstGeom prst="rect">
            <a:avLst/>
          </a:prstGeom>
        </p:spPr>
      </p:pic>
    </p:spTree>
    <p:extLst>
      <p:ext uri="{BB962C8B-B14F-4D97-AF65-F5344CB8AC3E}">
        <p14:creationId xmlns:p14="http://schemas.microsoft.com/office/powerpoint/2010/main" val="2047572136"/>
      </p:ext>
    </p:extLst>
  </p:cSld>
  <p:clrMapOvr>
    <a:masterClrMapping/>
  </p:clrMapOvr>
  <p:extLst>
    <p:ext uri="{DCECCB84-F9BA-43D5-87BE-67443E8EF086}">
      <p15:sldGuideLst xmlns:p15="http://schemas.microsoft.com/office/powerpoint/2012/main">
        <p15:guide id="1" pos="47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elcome/Intro Slide">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EDA844F8-FCB0-C045-A083-951082B6589C}"/>
              </a:ext>
            </a:extLst>
          </p:cNvPr>
          <p:cNvSpPr>
            <a:spLocks noGrp="1"/>
          </p:cNvSpPr>
          <p:nvPr>
            <p:ph type="pic" sz="quarter" idx="21"/>
          </p:nvPr>
        </p:nvSpPr>
        <p:spPr>
          <a:xfrm>
            <a:off x="884606" y="0"/>
            <a:ext cx="4993772" cy="6858000"/>
          </a:xfrm>
          <a:custGeom>
            <a:avLst/>
            <a:gdLst>
              <a:gd name="connsiteX0" fmla="*/ 0 w 4993772"/>
              <a:gd name="connsiteY0" fmla="*/ 0 h 6858000"/>
              <a:gd name="connsiteX1" fmla="*/ 4993772 w 4993772"/>
              <a:gd name="connsiteY1" fmla="*/ 0 h 6858000"/>
              <a:gd name="connsiteX2" fmla="*/ 4993772 w 4993772"/>
              <a:gd name="connsiteY2" fmla="*/ 6858000 h 6858000"/>
              <a:gd name="connsiteX3" fmla="*/ 0 w 4993772"/>
              <a:gd name="connsiteY3" fmla="*/ 6858000 h 6858000"/>
              <a:gd name="connsiteX4" fmla="*/ 0 w 4993772"/>
              <a:gd name="connsiteY4" fmla="*/ 6301946 h 6858000"/>
              <a:gd name="connsiteX5" fmla="*/ 180000 w 4993772"/>
              <a:gd name="connsiteY5" fmla="*/ 6301946 h 6858000"/>
              <a:gd name="connsiteX6" fmla="*/ 180000 w 4993772"/>
              <a:gd name="connsiteY6" fmla="*/ 4861945 h 6858000"/>
              <a:gd name="connsiteX7" fmla="*/ 0 w 4993772"/>
              <a:gd name="connsiteY7" fmla="*/ 48619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93772" h="6858000">
                <a:moveTo>
                  <a:pt x="0" y="0"/>
                </a:moveTo>
                <a:lnTo>
                  <a:pt x="4993772" y="0"/>
                </a:lnTo>
                <a:lnTo>
                  <a:pt x="4993772" y="6858000"/>
                </a:lnTo>
                <a:lnTo>
                  <a:pt x="0" y="6858000"/>
                </a:lnTo>
                <a:lnTo>
                  <a:pt x="0" y="6301946"/>
                </a:lnTo>
                <a:lnTo>
                  <a:pt x="180000" y="6301946"/>
                </a:lnTo>
                <a:lnTo>
                  <a:pt x="180000" y="4861945"/>
                </a:lnTo>
                <a:lnTo>
                  <a:pt x="0" y="4861945"/>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dirty="0"/>
          </a:p>
        </p:txBody>
      </p:sp>
      <p:sp>
        <p:nvSpPr>
          <p:cNvPr id="33" name="Text Placeholder 32">
            <a:extLst>
              <a:ext uri="{FF2B5EF4-FFF2-40B4-BE49-F238E27FC236}">
                <a16:creationId xmlns:a16="http://schemas.microsoft.com/office/drawing/2014/main" id="{CAF944C7-C217-DB48-AC66-EC08BD9F2E64}"/>
              </a:ext>
            </a:extLst>
          </p:cNvPr>
          <p:cNvSpPr>
            <a:spLocks noGrp="1"/>
          </p:cNvSpPr>
          <p:nvPr>
            <p:ph type="body" sz="quarter" idx="30" hasCustomPrompt="1"/>
          </p:nvPr>
        </p:nvSpPr>
        <p:spPr>
          <a:xfrm>
            <a:off x="4890795" y="738798"/>
            <a:ext cx="6776598" cy="842867"/>
          </a:xfrm>
        </p:spPr>
        <p:txBody>
          <a:bodyPr>
            <a:noAutofit/>
          </a:bodyPr>
          <a:lstStyle>
            <a:lvl1pPr marL="0" indent="0" algn="l">
              <a:buNone/>
              <a:defRPr sz="3600" b="1" i="0" spc="0">
                <a:solidFill>
                  <a:srgbClr val="1C144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20" name="Text Placeholder 32">
            <a:extLst>
              <a:ext uri="{FF2B5EF4-FFF2-40B4-BE49-F238E27FC236}">
                <a16:creationId xmlns:a16="http://schemas.microsoft.com/office/drawing/2014/main" id="{64ED5023-80E2-C04D-8620-99E5F464CE91}"/>
              </a:ext>
            </a:extLst>
          </p:cNvPr>
          <p:cNvSpPr>
            <a:spLocks noGrp="1"/>
          </p:cNvSpPr>
          <p:nvPr>
            <p:ph type="body" sz="quarter" idx="48" hasCustomPrompt="1"/>
          </p:nvPr>
        </p:nvSpPr>
        <p:spPr>
          <a:xfrm>
            <a:off x="6727723" y="2412091"/>
            <a:ext cx="4939670" cy="3889855"/>
          </a:xfrm>
        </p:spPr>
        <p:txBody>
          <a:bodyPr numCol="1" spcCol="288000" anchor="t">
            <a:noAutofit/>
          </a:bodyPr>
          <a:lstStyle>
            <a:lvl1pPr marL="0" indent="0" algn="l">
              <a:lnSpc>
                <a:spcPct val="100000"/>
              </a:lnSpc>
              <a:spcBef>
                <a:spcPts val="0"/>
              </a:spcBef>
              <a:buNone/>
              <a:defRPr sz="1774" b="0" i="0">
                <a:solidFill>
                  <a:srgbClr val="1C144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pic>
        <p:nvPicPr>
          <p:cNvPr id="7" name="Picture 6">
            <a:extLst>
              <a:ext uri="{FF2B5EF4-FFF2-40B4-BE49-F238E27FC236}">
                <a16:creationId xmlns:a16="http://schemas.microsoft.com/office/drawing/2014/main" id="{AA38BA31-936A-F4AF-6204-6698AEF46A62}"/>
              </a:ext>
            </a:extLst>
          </p:cNvPr>
          <p:cNvPicPr>
            <a:picLocks/>
          </p:cNvPicPr>
          <p:nvPr userDrawn="1"/>
        </p:nvPicPr>
        <p:blipFill rotWithShape="1">
          <a:blip r:embed="rId2" cstate="screen">
            <a:extLst>
              <a:ext uri="{28A0092B-C50C-407E-A947-70E740481C1C}">
                <a14:useLocalDpi xmlns:a14="http://schemas.microsoft.com/office/drawing/2010/main"/>
              </a:ext>
            </a:extLst>
          </a:blip>
          <a:srcRect/>
          <a:stretch/>
        </p:blipFill>
        <p:spPr>
          <a:xfrm rot="5400000">
            <a:off x="161006" y="5401946"/>
            <a:ext cx="1443600" cy="356400"/>
          </a:xfrm>
          <a:prstGeom prst="rect">
            <a:avLst/>
          </a:prstGeom>
        </p:spPr>
      </p:pic>
    </p:spTree>
    <p:extLst>
      <p:ext uri="{BB962C8B-B14F-4D97-AF65-F5344CB8AC3E}">
        <p14:creationId xmlns:p14="http://schemas.microsoft.com/office/powerpoint/2010/main" val="3884995921"/>
      </p:ext>
    </p:extLst>
  </p:cSld>
  <p:clrMapOvr>
    <a:masterClrMapping/>
  </p:clrMapOvr>
  <p:extLst>
    <p:ext uri="{DCECCB84-F9BA-43D5-87BE-67443E8EF086}">
      <p15:sldGuideLst xmlns:p15="http://schemas.microsoft.com/office/powerpoint/2012/main">
        <p15:guide id="1" pos="475" userDrawn="1">
          <p15:clr>
            <a:srgbClr val="FBAE40"/>
          </p15:clr>
        </p15:guide>
        <p15:guide id="2" pos="7168"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57" name="Text Placeholder 3">
            <a:extLst>
              <a:ext uri="{FF2B5EF4-FFF2-40B4-BE49-F238E27FC236}">
                <a16:creationId xmlns:a16="http://schemas.microsoft.com/office/drawing/2014/main" id="{72EE2CF0-D590-9D49-88CE-03DDDC527CE3}"/>
              </a:ext>
            </a:extLst>
          </p:cNvPr>
          <p:cNvSpPr>
            <a:spLocks noGrp="1"/>
          </p:cNvSpPr>
          <p:nvPr>
            <p:ph type="body" sz="quarter" idx="14" hasCustomPrompt="1"/>
          </p:nvPr>
        </p:nvSpPr>
        <p:spPr>
          <a:xfrm>
            <a:off x="1845059" y="994716"/>
            <a:ext cx="4279038" cy="757034"/>
          </a:xfrm>
          <a:effectLst>
            <a:glow rad="127000">
              <a:srgbClr val="414141"/>
            </a:glow>
          </a:effectLst>
        </p:spPr>
        <p:txBody>
          <a:bodyPr>
            <a:noAutofit/>
          </a:bodyPr>
          <a:lstStyle>
            <a:lvl1pPr marL="0" indent="0" algn="r">
              <a:buNone/>
              <a:defRPr sz="11613" b="1">
                <a:solidFill>
                  <a:srgbClr val="1C1442"/>
                </a:solidFill>
                <a:latin typeface="Calibri" panose="020F0502020204030204" pitchFamily="34" charset="0"/>
                <a:cs typeface="Calibri" panose="020F0502020204030204" pitchFamily="34" charset="0"/>
              </a:defRPr>
            </a:lvl1pPr>
          </a:lstStyle>
          <a:p>
            <a:pPr lvl="0"/>
            <a:r>
              <a:rPr lang="en-GB" dirty="0"/>
              <a:t>01</a:t>
            </a:r>
            <a:endParaRPr lang="en-US" dirty="0"/>
          </a:p>
        </p:txBody>
      </p:sp>
      <p:pic>
        <p:nvPicPr>
          <p:cNvPr id="9" name="Picture 8">
            <a:extLst>
              <a:ext uri="{FF2B5EF4-FFF2-40B4-BE49-F238E27FC236}">
                <a16:creationId xmlns:a16="http://schemas.microsoft.com/office/drawing/2014/main" id="{0EC9115F-7F21-AB8F-4850-E307E725454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30926"/>
          <a:stretch/>
        </p:blipFill>
        <p:spPr>
          <a:xfrm>
            <a:off x="0" y="3959835"/>
            <a:ext cx="12192000" cy="1903450"/>
          </a:xfrm>
          <a:prstGeom prst="rect">
            <a:avLst/>
          </a:prstGeom>
        </p:spPr>
      </p:pic>
      <p:sp>
        <p:nvSpPr>
          <p:cNvPr id="10" name="Picture Placeholder 5">
            <a:extLst>
              <a:ext uri="{FF2B5EF4-FFF2-40B4-BE49-F238E27FC236}">
                <a16:creationId xmlns:a16="http://schemas.microsoft.com/office/drawing/2014/main" id="{5A1F1DAD-078A-A73A-851E-3376F966C155}"/>
              </a:ext>
            </a:extLst>
          </p:cNvPr>
          <p:cNvSpPr>
            <a:spLocks noGrp="1"/>
          </p:cNvSpPr>
          <p:nvPr>
            <p:ph type="pic" sz="quarter" idx="19"/>
          </p:nvPr>
        </p:nvSpPr>
        <p:spPr>
          <a:xfrm>
            <a:off x="-1" y="774915"/>
            <a:ext cx="7377194" cy="4244425"/>
          </a:xfrm>
          <a:solidFill>
            <a:schemeClr val="bg1">
              <a:lumMod val="95000"/>
            </a:schemeClr>
          </a:solidFill>
        </p:spPr>
        <p:txBody>
          <a:bodyPr>
            <a:normAutofit/>
          </a:bodyPr>
          <a:lstStyle>
            <a:lvl1pPr marL="0" indent="0" algn="ctr">
              <a:buNone/>
              <a:defRPr sz="1000"/>
            </a:lvl1pPr>
          </a:lstStyle>
          <a:p>
            <a:endParaRPr lang="en-US" dirty="0"/>
          </a:p>
        </p:txBody>
      </p:sp>
      <p:sp>
        <p:nvSpPr>
          <p:cNvPr id="11" name="Freeform 10">
            <a:extLst>
              <a:ext uri="{FF2B5EF4-FFF2-40B4-BE49-F238E27FC236}">
                <a16:creationId xmlns:a16="http://schemas.microsoft.com/office/drawing/2014/main" id="{4C0AFDB2-F4C8-2497-DE89-16ABCC9A30E6}"/>
              </a:ext>
            </a:extLst>
          </p:cNvPr>
          <p:cNvSpPr/>
          <p:nvPr userDrawn="1"/>
        </p:nvSpPr>
        <p:spPr>
          <a:xfrm rot="5400000">
            <a:off x="7856728" y="743899"/>
            <a:ext cx="86263" cy="1080000"/>
          </a:xfrm>
          <a:custGeom>
            <a:avLst/>
            <a:gdLst>
              <a:gd name="connsiteX0" fmla="*/ 0 w 86263"/>
              <a:gd name="connsiteY0" fmla="*/ 0 h 1868579"/>
              <a:gd name="connsiteX1" fmla="*/ 86263 w 86263"/>
              <a:gd name="connsiteY1" fmla="*/ 0 h 1868579"/>
              <a:gd name="connsiteX2" fmla="*/ 86263 w 86263"/>
              <a:gd name="connsiteY2" fmla="*/ 1868580 h 1868579"/>
              <a:gd name="connsiteX3" fmla="*/ 0 w 86263"/>
              <a:gd name="connsiteY3" fmla="*/ 1868580 h 1868579"/>
            </a:gdLst>
            <a:ahLst/>
            <a:cxnLst>
              <a:cxn ang="0">
                <a:pos x="connsiteX0" y="connsiteY0"/>
              </a:cxn>
              <a:cxn ang="0">
                <a:pos x="connsiteX1" y="connsiteY1"/>
              </a:cxn>
              <a:cxn ang="0">
                <a:pos x="connsiteX2" y="connsiteY2"/>
              </a:cxn>
              <a:cxn ang="0">
                <a:pos x="connsiteX3" y="connsiteY3"/>
              </a:cxn>
            </a:cxnLst>
            <a:rect l="l" t="t" r="r" b="b"/>
            <a:pathLst>
              <a:path w="86263" h="1868579">
                <a:moveTo>
                  <a:pt x="0" y="0"/>
                </a:moveTo>
                <a:lnTo>
                  <a:pt x="86263" y="0"/>
                </a:lnTo>
                <a:lnTo>
                  <a:pt x="86263" y="1868580"/>
                </a:lnTo>
                <a:lnTo>
                  <a:pt x="0" y="1868580"/>
                </a:lnTo>
                <a:close/>
              </a:path>
            </a:pathLst>
          </a:custGeom>
          <a:gradFill flip="none" rotWithShape="1">
            <a:gsLst>
              <a:gs pos="22000">
                <a:srgbClr val="1C1442"/>
              </a:gs>
              <a:gs pos="64000">
                <a:srgbClr val="8A2061"/>
              </a:gs>
              <a:gs pos="100000">
                <a:srgbClr val="1C1442"/>
              </a:gs>
            </a:gsLst>
            <a:path path="circle">
              <a:fillToRect l="100000" t="100000"/>
            </a:path>
            <a:tileRect r="-100000" b="-100000"/>
          </a:gradFill>
          <a:ln w="30808" cap="flat">
            <a:noFill/>
            <a:prstDash val="solid"/>
            <a:miter/>
          </a:ln>
        </p:spPr>
        <p:txBody>
          <a:bodyPr rtlCol="0" anchor="ctr"/>
          <a:lstStyle/>
          <a:p>
            <a:endParaRPr lang="en-US"/>
          </a:p>
        </p:txBody>
      </p:sp>
      <p:sp>
        <p:nvSpPr>
          <p:cNvPr id="12" name="Text Placeholder 3">
            <a:extLst>
              <a:ext uri="{FF2B5EF4-FFF2-40B4-BE49-F238E27FC236}">
                <a16:creationId xmlns:a16="http://schemas.microsoft.com/office/drawing/2014/main" id="{0320215C-2ADA-6008-9C24-7D5642C2973A}"/>
              </a:ext>
            </a:extLst>
          </p:cNvPr>
          <p:cNvSpPr>
            <a:spLocks noGrp="1"/>
          </p:cNvSpPr>
          <p:nvPr>
            <p:ph type="body" sz="quarter" idx="18" hasCustomPrompt="1"/>
          </p:nvPr>
        </p:nvSpPr>
        <p:spPr>
          <a:xfrm>
            <a:off x="8634200" y="1109465"/>
            <a:ext cx="3113515" cy="2850370"/>
          </a:xfrm>
          <a:effectLst>
            <a:glow rad="127000">
              <a:srgbClr val="414141"/>
            </a:glow>
          </a:effectLst>
        </p:spPr>
        <p:txBody>
          <a:bodyPr>
            <a:noAutofit/>
          </a:bodyPr>
          <a:lstStyle>
            <a:lvl1pPr marL="0" indent="0" algn="l">
              <a:buNone/>
              <a:defRPr sz="2800" b="0">
                <a:solidFill>
                  <a:srgbClr val="1C1442"/>
                </a:solidFill>
                <a:latin typeface="Calibri" panose="020F0502020204030204" pitchFamily="34" charset="0"/>
                <a:cs typeface="Calibri" panose="020F0502020204030204" pitchFamily="34" charset="0"/>
              </a:defRPr>
            </a:lvl1pPr>
          </a:lstStyle>
          <a:p>
            <a:pPr lvl="0"/>
            <a:r>
              <a:rPr lang="en-GB" dirty="0"/>
              <a:t>TITLE</a:t>
            </a:r>
            <a:endParaRPr lang="en-US" dirty="0"/>
          </a:p>
        </p:txBody>
      </p:sp>
      <p:sp>
        <p:nvSpPr>
          <p:cNvPr id="16" name="Text Placeholder 3">
            <a:extLst>
              <a:ext uri="{FF2B5EF4-FFF2-40B4-BE49-F238E27FC236}">
                <a16:creationId xmlns:a16="http://schemas.microsoft.com/office/drawing/2014/main" id="{5EA9094F-CE4B-0154-3FA5-E8699A6251D5}"/>
              </a:ext>
            </a:extLst>
          </p:cNvPr>
          <p:cNvSpPr>
            <a:spLocks noGrp="1"/>
          </p:cNvSpPr>
          <p:nvPr>
            <p:ph type="body" sz="quarter" idx="20" hasCustomPrompt="1"/>
          </p:nvPr>
        </p:nvSpPr>
        <p:spPr>
          <a:xfrm>
            <a:off x="2544955" y="1970828"/>
            <a:ext cx="4568533" cy="2513490"/>
          </a:xfrm>
          <a:effectLst>
            <a:glow rad="127000">
              <a:srgbClr val="414141"/>
            </a:glow>
          </a:effectLst>
        </p:spPr>
        <p:txBody>
          <a:bodyPr>
            <a:noAutofit/>
          </a:bodyPr>
          <a:lstStyle>
            <a:lvl1pPr marL="0" indent="0" algn="r">
              <a:buNone/>
              <a:defRPr sz="20000" b="1">
                <a:solidFill>
                  <a:schemeClr val="bg1"/>
                </a:solidFill>
                <a:latin typeface="Calibri" panose="020F0502020204030204" pitchFamily="34" charset="0"/>
                <a:cs typeface="Calibri" panose="020F0502020204030204" pitchFamily="34" charset="0"/>
              </a:defRPr>
            </a:lvl1pPr>
          </a:lstStyle>
          <a:p>
            <a:pPr lvl="0"/>
            <a:r>
              <a:rPr lang="en-GB" dirty="0"/>
              <a:t>01</a:t>
            </a:r>
            <a:endParaRPr lang="en-US" dirty="0"/>
          </a:p>
        </p:txBody>
      </p:sp>
    </p:spTree>
    <p:extLst>
      <p:ext uri="{BB962C8B-B14F-4D97-AF65-F5344CB8AC3E}">
        <p14:creationId xmlns:p14="http://schemas.microsoft.com/office/powerpoint/2010/main" val="30940330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hoto Slide 1">
    <p:spTree>
      <p:nvGrpSpPr>
        <p:cNvPr id="1" name=""/>
        <p:cNvGrpSpPr/>
        <p:nvPr/>
      </p:nvGrpSpPr>
      <p:grpSpPr>
        <a:xfrm>
          <a:off x="0" y="0"/>
          <a:ext cx="0" cy="0"/>
          <a:chOff x="0" y="0"/>
          <a:chExt cx="0" cy="0"/>
        </a:xfrm>
      </p:grpSpPr>
      <p:sp>
        <p:nvSpPr>
          <p:cNvPr id="9" name="Picture Placeholder 2">
            <a:extLst>
              <a:ext uri="{FF2B5EF4-FFF2-40B4-BE49-F238E27FC236}">
                <a16:creationId xmlns:a16="http://schemas.microsoft.com/office/drawing/2014/main" id="{294DD511-F818-3742-804D-F48935BFC779}"/>
              </a:ext>
            </a:extLst>
          </p:cNvPr>
          <p:cNvSpPr>
            <a:spLocks noGrp="1"/>
          </p:cNvSpPr>
          <p:nvPr>
            <p:ph type="pic" sz="quarter" idx="21"/>
          </p:nvPr>
        </p:nvSpPr>
        <p:spPr>
          <a:xfrm>
            <a:off x="5674559" y="546533"/>
            <a:ext cx="5884396" cy="5640006"/>
          </a:xfr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14" name="Picture Placeholder 13">
            <a:extLst>
              <a:ext uri="{FF2B5EF4-FFF2-40B4-BE49-F238E27FC236}">
                <a16:creationId xmlns:a16="http://schemas.microsoft.com/office/drawing/2014/main" id="{084BE7BB-B86A-F14B-AAC9-4DF7A79CCB03}"/>
              </a:ext>
            </a:extLst>
          </p:cNvPr>
          <p:cNvSpPr>
            <a:spLocks noGrp="1"/>
          </p:cNvSpPr>
          <p:nvPr>
            <p:ph type="pic" sz="quarter" idx="22"/>
          </p:nvPr>
        </p:nvSpPr>
        <p:spPr>
          <a:xfrm>
            <a:off x="773723" y="2843169"/>
            <a:ext cx="4654800" cy="3343370"/>
          </a:xfrm>
          <a:custGeom>
            <a:avLst/>
            <a:gdLst>
              <a:gd name="connsiteX0" fmla="*/ 0 w 4654800"/>
              <a:gd name="connsiteY0" fmla="*/ 0 h 3343370"/>
              <a:gd name="connsiteX1" fmla="*/ 4654800 w 4654800"/>
              <a:gd name="connsiteY1" fmla="*/ 0 h 3343370"/>
              <a:gd name="connsiteX2" fmla="*/ 4654800 w 4654800"/>
              <a:gd name="connsiteY2" fmla="*/ 3343370 h 3343370"/>
              <a:gd name="connsiteX3" fmla="*/ 0 w 4654800"/>
              <a:gd name="connsiteY3" fmla="*/ 3343370 h 3343370"/>
              <a:gd name="connsiteX4" fmla="*/ 0 w 4654800"/>
              <a:gd name="connsiteY4" fmla="*/ 2836855 h 3343370"/>
              <a:gd name="connsiteX5" fmla="*/ 245549 w 4654800"/>
              <a:gd name="connsiteY5" fmla="*/ 2836855 h 3343370"/>
              <a:gd name="connsiteX6" fmla="*/ 245549 w 4654800"/>
              <a:gd name="connsiteY6" fmla="*/ 1396854 h 3343370"/>
              <a:gd name="connsiteX7" fmla="*/ 0 w 4654800"/>
              <a:gd name="connsiteY7" fmla="*/ 1396854 h 334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54800" h="3343370">
                <a:moveTo>
                  <a:pt x="0" y="0"/>
                </a:moveTo>
                <a:lnTo>
                  <a:pt x="4654800" y="0"/>
                </a:lnTo>
                <a:lnTo>
                  <a:pt x="4654800" y="3343370"/>
                </a:lnTo>
                <a:lnTo>
                  <a:pt x="0" y="3343370"/>
                </a:lnTo>
                <a:lnTo>
                  <a:pt x="0" y="2836855"/>
                </a:lnTo>
                <a:lnTo>
                  <a:pt x="245549" y="2836855"/>
                </a:lnTo>
                <a:lnTo>
                  <a:pt x="245549" y="1396854"/>
                </a:lnTo>
                <a:lnTo>
                  <a:pt x="0" y="1396854"/>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dirty="0"/>
          </a:p>
        </p:txBody>
      </p:sp>
      <p:sp>
        <p:nvSpPr>
          <p:cNvPr id="11" name="Picture Placeholder 2">
            <a:extLst>
              <a:ext uri="{FF2B5EF4-FFF2-40B4-BE49-F238E27FC236}">
                <a16:creationId xmlns:a16="http://schemas.microsoft.com/office/drawing/2014/main" id="{B0BC1973-E64D-D942-9664-0F5CC3679F56}"/>
              </a:ext>
            </a:extLst>
          </p:cNvPr>
          <p:cNvSpPr>
            <a:spLocks noGrp="1"/>
          </p:cNvSpPr>
          <p:nvPr>
            <p:ph type="pic" sz="quarter" idx="23"/>
          </p:nvPr>
        </p:nvSpPr>
        <p:spPr>
          <a:xfrm>
            <a:off x="773723" y="566733"/>
            <a:ext cx="4654800" cy="2052273"/>
          </a:xfr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pic>
        <p:nvPicPr>
          <p:cNvPr id="8" name="Picture 7">
            <a:extLst>
              <a:ext uri="{FF2B5EF4-FFF2-40B4-BE49-F238E27FC236}">
                <a16:creationId xmlns:a16="http://schemas.microsoft.com/office/drawing/2014/main" id="{60201952-544A-D4AA-A62D-6FC8980B06B7}"/>
              </a:ext>
            </a:extLst>
          </p:cNvPr>
          <p:cNvPicPr>
            <a:picLocks/>
          </p:cNvPicPr>
          <p:nvPr userDrawn="1"/>
        </p:nvPicPr>
        <p:blipFill rotWithShape="1">
          <a:blip r:embed="rId2" cstate="screen">
            <a:extLst>
              <a:ext uri="{28A0092B-C50C-407E-A947-70E740481C1C}">
                <a14:useLocalDpi xmlns:a14="http://schemas.microsoft.com/office/drawing/2010/main"/>
              </a:ext>
            </a:extLst>
          </a:blip>
          <a:srcRect/>
          <a:stretch/>
        </p:blipFill>
        <p:spPr>
          <a:xfrm rot="5400000">
            <a:off x="114569" y="4782595"/>
            <a:ext cx="1443600" cy="356400"/>
          </a:xfrm>
          <a:prstGeom prst="rect">
            <a:avLst/>
          </a:prstGeom>
        </p:spPr>
      </p:pic>
    </p:spTree>
    <p:extLst>
      <p:ext uri="{BB962C8B-B14F-4D97-AF65-F5344CB8AC3E}">
        <p14:creationId xmlns:p14="http://schemas.microsoft.com/office/powerpoint/2010/main" val="785774958"/>
      </p:ext>
    </p:extLst>
  </p:cSld>
  <p:clrMapOvr>
    <a:masterClrMapping/>
  </p:clrMapOvr>
  <p:extLst>
    <p:ext uri="{DCECCB84-F9BA-43D5-87BE-67443E8EF086}">
      <p15:sldGuideLst xmlns:p15="http://schemas.microsoft.com/office/powerpoint/2012/main">
        <p15:guide id="1" orient="horz" pos="4124"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hoto Slide 2">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EFB69382-839E-D646-89C9-E5867CB9B0E9}"/>
              </a:ext>
            </a:extLst>
          </p:cNvPr>
          <p:cNvSpPr>
            <a:spLocks noGrp="1"/>
          </p:cNvSpPr>
          <p:nvPr>
            <p:ph type="pic" sz="quarter" idx="21"/>
          </p:nvPr>
        </p:nvSpPr>
        <p:spPr>
          <a:xfrm>
            <a:off x="0" y="0"/>
            <a:ext cx="5875886" cy="6858000"/>
          </a:xfrm>
          <a:custGeom>
            <a:avLst/>
            <a:gdLst>
              <a:gd name="connsiteX0" fmla="*/ 0 w 5875886"/>
              <a:gd name="connsiteY0" fmla="*/ 0 h 6858000"/>
              <a:gd name="connsiteX1" fmla="*/ 5875886 w 5875886"/>
              <a:gd name="connsiteY1" fmla="*/ 0 h 6858000"/>
              <a:gd name="connsiteX2" fmla="*/ 5875886 w 5875886"/>
              <a:gd name="connsiteY2" fmla="*/ 737390 h 6858000"/>
              <a:gd name="connsiteX3" fmla="*/ 5688883 w 5875886"/>
              <a:gd name="connsiteY3" fmla="*/ 737390 h 6858000"/>
              <a:gd name="connsiteX4" fmla="*/ 5688883 w 5875886"/>
              <a:gd name="connsiteY4" fmla="*/ 2177391 h 6858000"/>
              <a:gd name="connsiteX5" fmla="*/ 5875886 w 5875886"/>
              <a:gd name="connsiteY5" fmla="*/ 2177391 h 6858000"/>
              <a:gd name="connsiteX6" fmla="*/ 5875886 w 5875886"/>
              <a:gd name="connsiteY6" fmla="*/ 6858000 h 6858000"/>
              <a:gd name="connsiteX7" fmla="*/ 0 w 5875886"/>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75886" h="6858000">
                <a:moveTo>
                  <a:pt x="0" y="0"/>
                </a:moveTo>
                <a:lnTo>
                  <a:pt x="5875886" y="0"/>
                </a:lnTo>
                <a:lnTo>
                  <a:pt x="5875886" y="737390"/>
                </a:lnTo>
                <a:lnTo>
                  <a:pt x="5688883" y="737390"/>
                </a:lnTo>
                <a:lnTo>
                  <a:pt x="5688883" y="2177391"/>
                </a:lnTo>
                <a:lnTo>
                  <a:pt x="5875886" y="2177391"/>
                </a:lnTo>
                <a:lnTo>
                  <a:pt x="5875886" y="6858000"/>
                </a:lnTo>
                <a:lnTo>
                  <a:pt x="0" y="6858000"/>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dirty="0"/>
          </a:p>
        </p:txBody>
      </p:sp>
      <p:sp>
        <p:nvSpPr>
          <p:cNvPr id="18" name="Text Placeholder 32">
            <a:extLst>
              <a:ext uri="{FF2B5EF4-FFF2-40B4-BE49-F238E27FC236}">
                <a16:creationId xmlns:a16="http://schemas.microsoft.com/office/drawing/2014/main" id="{D1327D4F-D423-AA4A-B02C-CB1BD40DADE5}"/>
              </a:ext>
            </a:extLst>
          </p:cNvPr>
          <p:cNvSpPr>
            <a:spLocks noGrp="1"/>
          </p:cNvSpPr>
          <p:nvPr>
            <p:ph type="body" sz="quarter" idx="30" hasCustomPrompt="1"/>
          </p:nvPr>
        </p:nvSpPr>
        <p:spPr>
          <a:xfrm>
            <a:off x="6621429" y="1034821"/>
            <a:ext cx="4951851" cy="845139"/>
          </a:xfrm>
        </p:spPr>
        <p:txBody>
          <a:bodyPr>
            <a:noAutofit/>
          </a:bodyPr>
          <a:lstStyle>
            <a:lvl1pPr marL="0" indent="0" algn="l">
              <a:buNone/>
              <a:defRPr sz="3600" b="1" i="0">
                <a:solidFill>
                  <a:srgbClr val="1C144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20" name="Text Placeholder 32">
            <a:extLst>
              <a:ext uri="{FF2B5EF4-FFF2-40B4-BE49-F238E27FC236}">
                <a16:creationId xmlns:a16="http://schemas.microsoft.com/office/drawing/2014/main" id="{0D0EC778-7AF1-8B42-A6E0-0E1E706BF8C5}"/>
              </a:ext>
            </a:extLst>
          </p:cNvPr>
          <p:cNvSpPr>
            <a:spLocks noGrp="1"/>
          </p:cNvSpPr>
          <p:nvPr>
            <p:ph type="body" sz="quarter" idx="48" hasCustomPrompt="1"/>
          </p:nvPr>
        </p:nvSpPr>
        <p:spPr>
          <a:xfrm>
            <a:off x="6621429" y="2603039"/>
            <a:ext cx="4939670" cy="3466570"/>
          </a:xfrm>
        </p:spPr>
        <p:txBody>
          <a:bodyPr numCol="1" spcCol="288000" anchor="t">
            <a:noAutofit/>
          </a:bodyPr>
          <a:lstStyle>
            <a:lvl1pPr marL="0" indent="0" algn="l">
              <a:lnSpc>
                <a:spcPct val="100000"/>
              </a:lnSpc>
              <a:spcBef>
                <a:spcPts val="0"/>
              </a:spcBef>
              <a:buNone/>
              <a:defRPr sz="1774" b="0" i="0">
                <a:solidFill>
                  <a:srgbClr val="1C144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pic>
        <p:nvPicPr>
          <p:cNvPr id="7" name="Picture 6">
            <a:extLst>
              <a:ext uri="{FF2B5EF4-FFF2-40B4-BE49-F238E27FC236}">
                <a16:creationId xmlns:a16="http://schemas.microsoft.com/office/drawing/2014/main" id="{8392B4B6-B0E6-33B6-C463-24FFD09193FA}"/>
              </a:ext>
            </a:extLst>
          </p:cNvPr>
          <p:cNvPicPr>
            <a:picLocks/>
          </p:cNvPicPr>
          <p:nvPr userDrawn="1"/>
        </p:nvPicPr>
        <p:blipFill rotWithShape="1">
          <a:blip r:embed="rId2" cstate="screen">
            <a:extLst>
              <a:ext uri="{28A0092B-C50C-407E-A947-70E740481C1C}">
                <a14:useLocalDpi xmlns:a14="http://schemas.microsoft.com/office/drawing/2010/main"/>
              </a:ext>
            </a:extLst>
          </a:blip>
          <a:srcRect/>
          <a:stretch/>
        </p:blipFill>
        <p:spPr>
          <a:xfrm rot="5400000">
            <a:off x="5145284" y="1280991"/>
            <a:ext cx="1443600" cy="356400"/>
          </a:xfrm>
          <a:prstGeom prst="rect">
            <a:avLst/>
          </a:prstGeom>
        </p:spPr>
      </p:pic>
    </p:spTree>
    <p:extLst>
      <p:ext uri="{BB962C8B-B14F-4D97-AF65-F5344CB8AC3E}">
        <p14:creationId xmlns:p14="http://schemas.microsoft.com/office/powerpoint/2010/main" val="19002927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hoto Slide 3">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B587D0C7-C4F0-F44B-8FD9-25E71566265C}"/>
              </a:ext>
            </a:extLst>
          </p:cNvPr>
          <p:cNvGrpSpPr/>
          <p:nvPr userDrawn="1"/>
        </p:nvGrpSpPr>
        <p:grpSpPr>
          <a:xfrm>
            <a:off x="391886" y="-4917"/>
            <a:ext cx="9768514" cy="5563163"/>
            <a:chOff x="987424" y="0"/>
            <a:chExt cx="5584826" cy="3254142"/>
          </a:xfrm>
        </p:grpSpPr>
        <p:sp>
          <p:nvSpPr>
            <p:cNvPr id="21" name="Rectangle 20">
              <a:extLst>
                <a:ext uri="{FF2B5EF4-FFF2-40B4-BE49-F238E27FC236}">
                  <a16:creationId xmlns:a16="http://schemas.microsoft.com/office/drawing/2014/main" id="{37FAD2C0-DBDF-CC43-8DF5-5E7DB4F84012}"/>
                </a:ext>
              </a:extLst>
            </p:cNvPr>
            <p:cNvSpPr/>
            <p:nvPr userDrawn="1"/>
          </p:nvSpPr>
          <p:spPr bwMode="auto">
            <a:xfrm>
              <a:off x="987424" y="215901"/>
              <a:ext cx="5584826" cy="3038241"/>
            </a:xfrm>
            <a:prstGeom prst="rect">
              <a:avLst/>
            </a:prstGeom>
            <a:solidFill>
              <a:schemeClr val="bg1"/>
            </a:solidFill>
            <a:ln w="12700" cap="flat">
              <a:noFill/>
              <a:prstDash val="solid"/>
              <a:miter lim="800000"/>
              <a:headEnd/>
              <a:tailEnd/>
            </a:ln>
            <a:effectLst/>
          </p:spPr>
          <p:txBody>
            <a:bodyPr vert="horz" wrap="square" lIns="145436" tIns="72717" rIns="145436" bIns="72717" numCol="1" rtlCol="0" anchor="t" anchorCtr="0" compatLnSpc="1">
              <a:prstTxWarp prst="textNoShape">
                <a:avLst/>
              </a:prstTxWarp>
            </a:bodyPr>
            <a:lstStyle/>
            <a:p>
              <a:pPr algn="ctr"/>
              <a:endParaRPr lang="fr-CA" sz="6926" dirty="0"/>
            </a:p>
          </p:txBody>
        </p:sp>
        <p:sp>
          <p:nvSpPr>
            <p:cNvPr id="22" name="Rectangle 5">
              <a:extLst>
                <a:ext uri="{FF2B5EF4-FFF2-40B4-BE49-F238E27FC236}">
                  <a16:creationId xmlns:a16="http://schemas.microsoft.com/office/drawing/2014/main" id="{BB91B351-EDDA-B34A-B0F8-DBC4CBB99DAF}"/>
                </a:ext>
              </a:extLst>
            </p:cNvPr>
            <p:cNvSpPr/>
            <p:nvPr userDrawn="1"/>
          </p:nvSpPr>
          <p:spPr bwMode="auto">
            <a:xfrm>
              <a:off x="987424" y="0"/>
              <a:ext cx="5584826" cy="300434"/>
            </a:xfrm>
            <a:custGeom>
              <a:avLst/>
              <a:gdLst>
                <a:gd name="connsiteX0" fmla="*/ 0 w 10372477"/>
                <a:gd name="connsiteY0" fmla="*/ 0 h 4977432"/>
                <a:gd name="connsiteX1" fmla="*/ 10372477 w 10372477"/>
                <a:gd name="connsiteY1" fmla="*/ 0 h 4977432"/>
                <a:gd name="connsiteX2" fmla="*/ 10372477 w 10372477"/>
                <a:gd name="connsiteY2" fmla="*/ 4977432 h 4977432"/>
                <a:gd name="connsiteX3" fmla="*/ 0 w 10372477"/>
                <a:gd name="connsiteY3" fmla="*/ 4977432 h 4977432"/>
                <a:gd name="connsiteX4" fmla="*/ 0 w 10372477"/>
                <a:gd name="connsiteY4" fmla="*/ 0 h 4977432"/>
                <a:gd name="connsiteX0" fmla="*/ 0 w 10372477"/>
                <a:gd name="connsiteY0" fmla="*/ 0 h 4977432"/>
                <a:gd name="connsiteX1" fmla="*/ 10372477 w 10372477"/>
                <a:gd name="connsiteY1" fmla="*/ 0 h 4977432"/>
                <a:gd name="connsiteX2" fmla="*/ 10372477 w 10372477"/>
                <a:gd name="connsiteY2" fmla="*/ 4977432 h 4977432"/>
                <a:gd name="connsiteX3" fmla="*/ 0 w 10372477"/>
                <a:gd name="connsiteY3" fmla="*/ 4977432 h 4977432"/>
                <a:gd name="connsiteX4" fmla="*/ 0 w 10372477"/>
                <a:gd name="connsiteY4" fmla="*/ 0 h 4977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72477" h="4977432">
                  <a:moveTo>
                    <a:pt x="0" y="0"/>
                  </a:moveTo>
                  <a:lnTo>
                    <a:pt x="10372477" y="0"/>
                  </a:lnTo>
                  <a:lnTo>
                    <a:pt x="10372477" y="4977432"/>
                  </a:lnTo>
                  <a:lnTo>
                    <a:pt x="0" y="4977432"/>
                  </a:lnTo>
                  <a:lnTo>
                    <a:pt x="0" y="0"/>
                  </a:lnTo>
                  <a:close/>
                </a:path>
              </a:pathLst>
            </a:custGeom>
            <a:blipFill>
              <a:blip r:embed="rId2" cstate="screen">
                <a:extLst>
                  <a:ext uri="{28A0092B-C50C-407E-A947-70E740481C1C}">
                    <a14:useLocalDpi xmlns:a14="http://schemas.microsoft.com/office/drawing/2010/main"/>
                  </a:ext>
                </a:extLst>
              </a:blip>
              <a:stretch>
                <a:fillRect/>
              </a:stretch>
            </a:blipFill>
            <a:ln w="12700" cap="flat">
              <a:noFill/>
              <a:prstDash val="solid"/>
              <a:miter lim="800000"/>
              <a:headEnd/>
              <a:tailEnd/>
            </a:ln>
          </p:spPr>
          <p:txBody>
            <a:bodyPr vert="horz" wrap="square" lIns="145436" tIns="72717" rIns="145436" bIns="72717" numCol="1" rtlCol="0" anchor="t" anchorCtr="0" compatLnSpc="1">
              <a:prstTxWarp prst="textNoShape">
                <a:avLst/>
              </a:prstTxWarp>
            </a:bodyPr>
            <a:lstStyle/>
            <a:p>
              <a:pPr algn="ctr"/>
              <a:endParaRPr lang="fr-CA" sz="6926"/>
            </a:p>
          </p:txBody>
        </p:sp>
      </p:grpSp>
      <p:sp>
        <p:nvSpPr>
          <p:cNvPr id="19" name="Picture Placeholder 18">
            <a:extLst>
              <a:ext uri="{FF2B5EF4-FFF2-40B4-BE49-F238E27FC236}">
                <a16:creationId xmlns:a16="http://schemas.microsoft.com/office/drawing/2014/main" id="{98E42465-1BA7-D440-A53F-E8A7AD1B0B47}"/>
              </a:ext>
            </a:extLst>
          </p:cNvPr>
          <p:cNvSpPr>
            <a:spLocks noGrp="1"/>
          </p:cNvSpPr>
          <p:nvPr>
            <p:ph type="pic" sz="quarter" idx="21"/>
          </p:nvPr>
        </p:nvSpPr>
        <p:spPr>
          <a:xfrm>
            <a:off x="0" y="0"/>
            <a:ext cx="12192000" cy="6858000"/>
          </a:xfrm>
          <a:custGeom>
            <a:avLst/>
            <a:gdLst>
              <a:gd name="connsiteX0" fmla="*/ 0 w 12192000"/>
              <a:gd name="connsiteY0" fmla="*/ 0 h 6858000"/>
              <a:gd name="connsiteX1" fmla="*/ 2031600 w 12192000"/>
              <a:gd name="connsiteY1" fmla="*/ 0 h 6858000"/>
              <a:gd name="connsiteX2" fmla="*/ 2031600 w 12192000"/>
              <a:gd name="connsiteY2" fmla="*/ 304623 h 6858000"/>
              <a:gd name="connsiteX3" fmla="*/ 2031600 w 12192000"/>
              <a:gd name="connsiteY3" fmla="*/ 425819 h 6858000"/>
              <a:gd name="connsiteX4" fmla="*/ 2031600 w 12192000"/>
              <a:gd name="connsiteY4" fmla="*/ 4660586 h 6858000"/>
              <a:gd name="connsiteX5" fmla="*/ 10160400 w 12192000"/>
              <a:gd name="connsiteY5" fmla="*/ 4660586 h 6858000"/>
              <a:gd name="connsiteX6" fmla="*/ 10160400 w 12192000"/>
              <a:gd name="connsiteY6" fmla="*/ 425819 h 6858000"/>
              <a:gd name="connsiteX7" fmla="*/ 10160400 w 12192000"/>
              <a:gd name="connsiteY7" fmla="*/ 304623 h 6858000"/>
              <a:gd name="connsiteX8" fmla="*/ 10160400 w 12192000"/>
              <a:gd name="connsiteY8" fmla="*/ 0 h 6858000"/>
              <a:gd name="connsiteX9" fmla="*/ 12192000 w 12192000"/>
              <a:gd name="connsiteY9" fmla="*/ 0 h 6858000"/>
              <a:gd name="connsiteX10" fmla="*/ 12192000 w 12192000"/>
              <a:gd name="connsiteY10" fmla="*/ 6858000 h 6858000"/>
              <a:gd name="connsiteX11" fmla="*/ 0 w 1219200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0">
                <a:moveTo>
                  <a:pt x="0" y="0"/>
                </a:moveTo>
                <a:lnTo>
                  <a:pt x="2031600" y="0"/>
                </a:lnTo>
                <a:lnTo>
                  <a:pt x="2031600" y="304623"/>
                </a:lnTo>
                <a:lnTo>
                  <a:pt x="2031600" y="425819"/>
                </a:lnTo>
                <a:lnTo>
                  <a:pt x="2031600" y="4660586"/>
                </a:lnTo>
                <a:lnTo>
                  <a:pt x="10160400" y="4660586"/>
                </a:lnTo>
                <a:lnTo>
                  <a:pt x="10160400" y="425819"/>
                </a:lnTo>
                <a:lnTo>
                  <a:pt x="10160400" y="304623"/>
                </a:lnTo>
                <a:lnTo>
                  <a:pt x="10160400" y="0"/>
                </a:lnTo>
                <a:lnTo>
                  <a:pt x="12192000" y="0"/>
                </a:lnTo>
                <a:lnTo>
                  <a:pt x="12192000" y="6858000"/>
                </a:lnTo>
                <a:lnTo>
                  <a:pt x="0" y="6858000"/>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dirty="0"/>
          </a:p>
        </p:txBody>
      </p:sp>
      <p:sp>
        <p:nvSpPr>
          <p:cNvPr id="13" name="Text Placeholder 32">
            <a:extLst>
              <a:ext uri="{FF2B5EF4-FFF2-40B4-BE49-F238E27FC236}">
                <a16:creationId xmlns:a16="http://schemas.microsoft.com/office/drawing/2014/main" id="{3F020C69-ED5E-F94A-97D2-8608828E755F}"/>
              </a:ext>
            </a:extLst>
          </p:cNvPr>
          <p:cNvSpPr>
            <a:spLocks noGrp="1"/>
          </p:cNvSpPr>
          <p:nvPr>
            <p:ph type="body" sz="quarter" idx="30" hasCustomPrompt="1"/>
          </p:nvPr>
        </p:nvSpPr>
        <p:spPr>
          <a:xfrm>
            <a:off x="2363461" y="676344"/>
            <a:ext cx="7465079" cy="723352"/>
          </a:xfrm>
        </p:spPr>
        <p:txBody>
          <a:bodyPr>
            <a:noAutofit/>
          </a:bodyPr>
          <a:lstStyle>
            <a:lvl1pPr marL="0" indent="0" algn="ctr">
              <a:buNone/>
              <a:defRPr sz="3600" b="1" i="0">
                <a:solidFill>
                  <a:srgbClr val="1C144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14" name="Text Placeholder 32">
            <a:extLst>
              <a:ext uri="{FF2B5EF4-FFF2-40B4-BE49-F238E27FC236}">
                <a16:creationId xmlns:a16="http://schemas.microsoft.com/office/drawing/2014/main" id="{507FF297-8125-B740-A6B3-F1766B3775B1}"/>
              </a:ext>
            </a:extLst>
          </p:cNvPr>
          <p:cNvSpPr>
            <a:spLocks noGrp="1"/>
          </p:cNvSpPr>
          <p:nvPr>
            <p:ph type="body" sz="quarter" idx="48" hasCustomPrompt="1"/>
          </p:nvPr>
        </p:nvSpPr>
        <p:spPr>
          <a:xfrm>
            <a:off x="2363461" y="1694964"/>
            <a:ext cx="7465079" cy="2654613"/>
          </a:xfrm>
        </p:spPr>
        <p:txBody>
          <a:bodyPr numCol="1" spcCol="288000" anchor="t">
            <a:noAutofit/>
          </a:bodyPr>
          <a:lstStyle>
            <a:lvl1pPr marL="0" indent="0" algn="ctr">
              <a:lnSpc>
                <a:spcPct val="100000"/>
              </a:lnSpc>
              <a:spcBef>
                <a:spcPts val="0"/>
              </a:spcBef>
              <a:buNone/>
              <a:defRPr sz="2400" b="0" i="0">
                <a:solidFill>
                  <a:srgbClr val="1C144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Tree>
    <p:extLst>
      <p:ext uri="{BB962C8B-B14F-4D97-AF65-F5344CB8AC3E}">
        <p14:creationId xmlns:p14="http://schemas.microsoft.com/office/powerpoint/2010/main" val="1499737173"/>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hoto Slide 4">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A460BEF3-61C2-4742-AAA9-8A775E25A8B1}"/>
              </a:ext>
            </a:extLst>
          </p:cNvPr>
          <p:cNvGrpSpPr/>
          <p:nvPr userDrawn="1"/>
        </p:nvGrpSpPr>
        <p:grpSpPr>
          <a:xfrm rot="5400000">
            <a:off x="1642620" y="-686627"/>
            <a:ext cx="4845505" cy="8130745"/>
            <a:chOff x="987424" y="0"/>
            <a:chExt cx="5584826" cy="5669757"/>
          </a:xfrm>
        </p:grpSpPr>
        <p:sp>
          <p:nvSpPr>
            <p:cNvPr id="19" name="Rectangle 18">
              <a:extLst>
                <a:ext uri="{FF2B5EF4-FFF2-40B4-BE49-F238E27FC236}">
                  <a16:creationId xmlns:a16="http://schemas.microsoft.com/office/drawing/2014/main" id="{BEE93A69-EE97-8E46-B290-315304A87853}"/>
                </a:ext>
              </a:extLst>
            </p:cNvPr>
            <p:cNvSpPr/>
            <p:nvPr userDrawn="1"/>
          </p:nvSpPr>
          <p:spPr bwMode="auto">
            <a:xfrm>
              <a:off x="987424" y="215901"/>
              <a:ext cx="5584826" cy="5453856"/>
            </a:xfrm>
            <a:prstGeom prst="rect">
              <a:avLst/>
            </a:prstGeom>
            <a:solidFill>
              <a:schemeClr val="bg1"/>
            </a:solidFill>
            <a:ln w="12700" cap="flat">
              <a:noFill/>
              <a:prstDash val="solid"/>
              <a:miter lim="800000"/>
              <a:headEnd/>
              <a:tailEnd/>
            </a:ln>
            <a:effectLst/>
          </p:spPr>
          <p:txBody>
            <a:bodyPr vert="horz" wrap="square" lIns="145436" tIns="72717" rIns="145436" bIns="72717" numCol="1" rtlCol="0" anchor="t" anchorCtr="0" compatLnSpc="1">
              <a:prstTxWarp prst="textNoShape">
                <a:avLst/>
              </a:prstTxWarp>
            </a:bodyPr>
            <a:lstStyle/>
            <a:p>
              <a:pPr algn="ctr"/>
              <a:endParaRPr lang="fr-CA" sz="6926"/>
            </a:p>
          </p:txBody>
        </p:sp>
        <p:sp>
          <p:nvSpPr>
            <p:cNvPr id="20" name="Rectangle 5">
              <a:extLst>
                <a:ext uri="{FF2B5EF4-FFF2-40B4-BE49-F238E27FC236}">
                  <a16:creationId xmlns:a16="http://schemas.microsoft.com/office/drawing/2014/main" id="{9AF571A1-90AF-2040-A9E6-44B98CE9D84A}"/>
                </a:ext>
              </a:extLst>
            </p:cNvPr>
            <p:cNvSpPr/>
            <p:nvPr userDrawn="1"/>
          </p:nvSpPr>
          <p:spPr bwMode="auto">
            <a:xfrm>
              <a:off x="987424" y="0"/>
              <a:ext cx="5584826" cy="300434"/>
            </a:xfrm>
            <a:custGeom>
              <a:avLst/>
              <a:gdLst>
                <a:gd name="connsiteX0" fmla="*/ 0 w 10372477"/>
                <a:gd name="connsiteY0" fmla="*/ 0 h 4977432"/>
                <a:gd name="connsiteX1" fmla="*/ 10372477 w 10372477"/>
                <a:gd name="connsiteY1" fmla="*/ 0 h 4977432"/>
                <a:gd name="connsiteX2" fmla="*/ 10372477 w 10372477"/>
                <a:gd name="connsiteY2" fmla="*/ 4977432 h 4977432"/>
                <a:gd name="connsiteX3" fmla="*/ 0 w 10372477"/>
                <a:gd name="connsiteY3" fmla="*/ 4977432 h 4977432"/>
                <a:gd name="connsiteX4" fmla="*/ 0 w 10372477"/>
                <a:gd name="connsiteY4" fmla="*/ 0 h 4977432"/>
                <a:gd name="connsiteX0" fmla="*/ 0 w 10372477"/>
                <a:gd name="connsiteY0" fmla="*/ 0 h 4977432"/>
                <a:gd name="connsiteX1" fmla="*/ 10372477 w 10372477"/>
                <a:gd name="connsiteY1" fmla="*/ 0 h 4977432"/>
                <a:gd name="connsiteX2" fmla="*/ 10372477 w 10372477"/>
                <a:gd name="connsiteY2" fmla="*/ 4977432 h 4977432"/>
                <a:gd name="connsiteX3" fmla="*/ 0 w 10372477"/>
                <a:gd name="connsiteY3" fmla="*/ 4977432 h 4977432"/>
                <a:gd name="connsiteX4" fmla="*/ 0 w 10372477"/>
                <a:gd name="connsiteY4" fmla="*/ 0 h 4977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72477" h="4977432">
                  <a:moveTo>
                    <a:pt x="0" y="0"/>
                  </a:moveTo>
                  <a:lnTo>
                    <a:pt x="10372477" y="0"/>
                  </a:lnTo>
                  <a:lnTo>
                    <a:pt x="10372477" y="4977432"/>
                  </a:lnTo>
                  <a:lnTo>
                    <a:pt x="0" y="4977432"/>
                  </a:lnTo>
                  <a:lnTo>
                    <a:pt x="0" y="0"/>
                  </a:lnTo>
                  <a:close/>
                </a:path>
              </a:pathLst>
            </a:custGeom>
            <a:blipFill>
              <a:blip r:embed="rId2" cstate="screen">
                <a:extLst>
                  <a:ext uri="{28A0092B-C50C-407E-A947-70E740481C1C}">
                    <a14:useLocalDpi xmlns:a14="http://schemas.microsoft.com/office/drawing/2010/main"/>
                  </a:ext>
                </a:extLst>
              </a:blip>
              <a:stretch>
                <a:fillRect/>
              </a:stretch>
            </a:blipFill>
            <a:ln w="12700" cap="flat">
              <a:noFill/>
              <a:prstDash val="solid"/>
              <a:miter lim="800000"/>
              <a:headEnd/>
              <a:tailEnd/>
            </a:ln>
          </p:spPr>
          <p:txBody>
            <a:bodyPr vert="horz" wrap="square" lIns="145436" tIns="72717" rIns="145436" bIns="72717" numCol="1" rtlCol="0" anchor="t" anchorCtr="0" compatLnSpc="1">
              <a:prstTxWarp prst="textNoShape">
                <a:avLst/>
              </a:prstTxWarp>
            </a:bodyPr>
            <a:lstStyle/>
            <a:p>
              <a:pPr algn="ctr"/>
              <a:endParaRPr lang="fr-CA" sz="6926" dirty="0"/>
            </a:p>
          </p:txBody>
        </p:sp>
      </p:grpSp>
      <p:sp>
        <p:nvSpPr>
          <p:cNvPr id="17" name="Picture Placeholder 16">
            <a:extLst>
              <a:ext uri="{FF2B5EF4-FFF2-40B4-BE49-F238E27FC236}">
                <a16:creationId xmlns:a16="http://schemas.microsoft.com/office/drawing/2014/main" id="{93ABB9DF-1DB8-C14F-B6BD-AD6307C52AE0}"/>
              </a:ext>
            </a:extLst>
          </p:cNvPr>
          <p:cNvSpPr>
            <a:spLocks noGrp="1"/>
          </p:cNvSpPr>
          <p:nvPr>
            <p:ph type="pic" sz="quarter" idx="21"/>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5801498 h 6858000"/>
              <a:gd name="connsiteX5" fmla="*/ 7699906 w 12192000"/>
              <a:gd name="connsiteY5" fmla="*/ 5801498 h 6858000"/>
              <a:gd name="connsiteX6" fmla="*/ 7821131 w 12192000"/>
              <a:gd name="connsiteY6" fmla="*/ 5801498 h 6858000"/>
              <a:gd name="connsiteX7" fmla="*/ 8130745 w 12192000"/>
              <a:gd name="connsiteY7" fmla="*/ 5801498 h 6858000"/>
              <a:gd name="connsiteX8" fmla="*/ 8130745 w 12192000"/>
              <a:gd name="connsiteY8" fmla="*/ 955993 h 6858000"/>
              <a:gd name="connsiteX9" fmla="*/ 7821131 w 12192000"/>
              <a:gd name="connsiteY9" fmla="*/ 955993 h 6858000"/>
              <a:gd name="connsiteX10" fmla="*/ 7699906 w 12192000"/>
              <a:gd name="connsiteY10" fmla="*/ 955993 h 6858000"/>
              <a:gd name="connsiteX11" fmla="*/ 0 w 12192000"/>
              <a:gd name="connsiteY11" fmla="*/ 9559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0">
                <a:moveTo>
                  <a:pt x="0" y="0"/>
                </a:moveTo>
                <a:lnTo>
                  <a:pt x="12192000" y="0"/>
                </a:lnTo>
                <a:lnTo>
                  <a:pt x="12192000" y="6858000"/>
                </a:lnTo>
                <a:lnTo>
                  <a:pt x="0" y="6858000"/>
                </a:lnTo>
                <a:lnTo>
                  <a:pt x="0" y="5801498"/>
                </a:lnTo>
                <a:lnTo>
                  <a:pt x="7699906" y="5801498"/>
                </a:lnTo>
                <a:lnTo>
                  <a:pt x="7821131" y="5801498"/>
                </a:lnTo>
                <a:lnTo>
                  <a:pt x="8130745" y="5801498"/>
                </a:lnTo>
                <a:lnTo>
                  <a:pt x="8130745" y="955993"/>
                </a:lnTo>
                <a:lnTo>
                  <a:pt x="7821131" y="955993"/>
                </a:lnTo>
                <a:lnTo>
                  <a:pt x="7699906" y="955993"/>
                </a:lnTo>
                <a:lnTo>
                  <a:pt x="0" y="955993"/>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dirty="0"/>
          </a:p>
        </p:txBody>
      </p:sp>
      <p:sp>
        <p:nvSpPr>
          <p:cNvPr id="24" name="Text Placeholder 32">
            <a:extLst>
              <a:ext uri="{FF2B5EF4-FFF2-40B4-BE49-F238E27FC236}">
                <a16:creationId xmlns:a16="http://schemas.microsoft.com/office/drawing/2014/main" id="{066AB797-8A89-1847-80D1-724FF4999920}"/>
              </a:ext>
            </a:extLst>
          </p:cNvPr>
          <p:cNvSpPr>
            <a:spLocks noGrp="1"/>
          </p:cNvSpPr>
          <p:nvPr>
            <p:ph type="body" sz="quarter" idx="30" hasCustomPrompt="1"/>
          </p:nvPr>
        </p:nvSpPr>
        <p:spPr>
          <a:xfrm>
            <a:off x="640956" y="1409888"/>
            <a:ext cx="6749339" cy="808098"/>
          </a:xfrm>
        </p:spPr>
        <p:txBody>
          <a:bodyPr>
            <a:noAutofit/>
          </a:bodyPr>
          <a:lstStyle>
            <a:lvl1pPr marL="0" indent="0" algn="l">
              <a:buNone/>
              <a:defRPr sz="3600" b="1" i="0">
                <a:solidFill>
                  <a:srgbClr val="1C144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26" name="Text Placeholder 32">
            <a:extLst>
              <a:ext uri="{FF2B5EF4-FFF2-40B4-BE49-F238E27FC236}">
                <a16:creationId xmlns:a16="http://schemas.microsoft.com/office/drawing/2014/main" id="{FEE3E3B2-D340-544F-9FCD-5AF1F67067B2}"/>
              </a:ext>
            </a:extLst>
          </p:cNvPr>
          <p:cNvSpPr>
            <a:spLocks noGrp="1"/>
          </p:cNvSpPr>
          <p:nvPr>
            <p:ph type="body" sz="quarter" idx="48" hasCustomPrompt="1"/>
          </p:nvPr>
        </p:nvSpPr>
        <p:spPr>
          <a:xfrm>
            <a:off x="640953" y="2428508"/>
            <a:ext cx="6749339" cy="2965622"/>
          </a:xfrm>
        </p:spPr>
        <p:txBody>
          <a:bodyPr numCol="1" spcCol="288000" anchor="t">
            <a:noAutofit/>
          </a:bodyPr>
          <a:lstStyle>
            <a:lvl1pPr marL="0" indent="0" algn="l">
              <a:lnSpc>
                <a:spcPct val="100000"/>
              </a:lnSpc>
              <a:spcBef>
                <a:spcPts val="0"/>
              </a:spcBef>
              <a:buNone/>
              <a:defRPr sz="2400" b="0" i="0">
                <a:solidFill>
                  <a:srgbClr val="1C144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Tree>
    <p:extLst>
      <p:ext uri="{BB962C8B-B14F-4D97-AF65-F5344CB8AC3E}">
        <p14:creationId xmlns:p14="http://schemas.microsoft.com/office/powerpoint/2010/main" val="33717891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2" y="365128"/>
            <a:ext cx="10515600" cy="1325563"/>
          </a:xfrm>
          <a:prstGeom prst="rect">
            <a:avLst/>
          </a:prstGeom>
        </p:spPr>
        <p:txBody>
          <a:bodyPr vert="horz" lIns="91440" tIns="45720" rIns="91440" bIns="45720" rtlCol="0" anchor="ctr">
            <a:normAutofit/>
          </a:bodyPr>
          <a:lstStyle/>
          <a:p>
            <a:r>
              <a:rPr lang="en-US" dirty="0"/>
              <a:t>Noklikšķiniet, lai rediģētu pamatvirsraksta virsraksta stilu</a:t>
            </a:r>
          </a:p>
        </p:txBody>
      </p:sp>
      <p:sp>
        <p:nvSpPr>
          <p:cNvPr id="3" name="Text Placeholder 2"/>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dirty="0"/>
              <a:t>Noklikšķiniet, lai rediģētu galvenos teksta stilus</a:t>
            </a:r>
          </a:p>
          <a:p>
            <a:pPr lvl="1"/>
            <a:r>
              <a:rPr lang="en-US" dirty="0"/>
              <a:t>Otrais līmenis</a:t>
            </a:r>
          </a:p>
          <a:p>
            <a:pPr lvl="2"/>
            <a:r>
              <a:rPr lang="en-US" dirty="0"/>
              <a:t>Trešais līmenis</a:t>
            </a:r>
          </a:p>
          <a:p>
            <a:pPr lvl="3"/>
            <a:r>
              <a:rPr lang="en-US" dirty="0"/>
              <a:t>Ceturtais līmenis</a:t>
            </a:r>
          </a:p>
          <a:p>
            <a:pPr lvl="4"/>
            <a:r>
              <a:rPr lang="en-US" dirty="0"/>
              <a:t>Piektais līmenis</a:t>
            </a:r>
          </a:p>
        </p:txBody>
      </p:sp>
      <p:sp>
        <p:nvSpPr>
          <p:cNvPr id="7" name="Rectangle 6">
            <a:extLst>
              <a:ext uri="{FF2B5EF4-FFF2-40B4-BE49-F238E27FC236}">
                <a16:creationId xmlns:a16="http://schemas.microsoft.com/office/drawing/2014/main" id="{3B1AE1FF-1F45-E24F-816F-7F9439E481F4}"/>
              </a:ext>
            </a:extLst>
          </p:cNvPr>
          <p:cNvSpPr/>
          <p:nvPr userDrawn="1"/>
        </p:nvSpPr>
        <p:spPr>
          <a:xfrm>
            <a:off x="10953752" y="6455249"/>
            <a:ext cx="1189619" cy="246221"/>
          </a:xfrm>
          <a:prstGeom prst="rect">
            <a:avLst/>
          </a:prstGeom>
        </p:spPr>
        <p:txBody>
          <a:bodyPr wrap="square">
            <a:spAutoFit/>
          </a:bodyPr>
          <a:lstStyle/>
          <a:p>
            <a:r>
              <a:rPr lang="en-GB" sz="1000" b="0" i="0" u="none" dirty="0">
                <a:solidFill>
                  <a:schemeClr val="tx1"/>
                </a:solidFill>
                <a:latin typeface="Calibri" panose="020F0502020204030204" pitchFamily="34" charset="0"/>
                <a:cs typeface="Calibri" panose="020F0502020204030204" pitchFamily="34" charset="0"/>
              </a:rPr>
              <a:t>BŪT 21 PRASMĪGS</a:t>
            </a:r>
          </a:p>
        </p:txBody>
      </p:sp>
      <p:cxnSp>
        <p:nvCxnSpPr>
          <p:cNvPr id="8" name="Straight Connector 7">
            <a:extLst>
              <a:ext uri="{FF2B5EF4-FFF2-40B4-BE49-F238E27FC236}">
                <a16:creationId xmlns:a16="http://schemas.microsoft.com/office/drawing/2014/main" id="{179A7BE3-ADB3-6045-9800-D5B95B46CD87}"/>
              </a:ext>
            </a:extLst>
          </p:cNvPr>
          <p:cNvCxnSpPr>
            <a:cxnSpLocks/>
          </p:cNvCxnSpPr>
          <p:nvPr userDrawn="1"/>
        </p:nvCxnSpPr>
        <p:spPr>
          <a:xfrm flipV="1">
            <a:off x="11969230" y="6419863"/>
            <a:ext cx="0" cy="281607"/>
          </a:xfrm>
          <a:prstGeom prst="line">
            <a:avLst/>
          </a:prstGeom>
          <a:noFill/>
          <a:ln w="9525" cap="flat">
            <a:solidFill>
              <a:srgbClr val="AD4097"/>
            </a:solidFill>
            <a:prstDash val="solid"/>
            <a:miter lim="4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430657063"/>
      </p:ext>
    </p:extLst>
  </p:cSld>
  <p:clrMap bg1="lt1" tx1="dk1" bg2="lt2" tx2="dk2" accent1="accent1" accent2="accent2" accent3="accent3" accent4="accent4" accent5="accent5" accent6="accent6" hlink="hlink" folHlink="folHlink"/>
  <p:sldLayoutIdLst>
    <p:sldLayoutId id="2147483694" r:id="rId1"/>
    <p:sldLayoutId id="2147483736" r:id="rId2"/>
    <p:sldLayoutId id="2147483683" r:id="rId3"/>
    <p:sldLayoutId id="2147483697" r:id="rId4"/>
    <p:sldLayoutId id="2147483703" r:id="rId5"/>
    <p:sldLayoutId id="2147483700" r:id="rId6"/>
    <p:sldLayoutId id="2147483723" r:id="rId7"/>
    <p:sldLayoutId id="2147483698" r:id="rId8"/>
    <p:sldLayoutId id="2147483695" r:id="rId9"/>
    <p:sldLayoutId id="2147483702" r:id="rId10"/>
    <p:sldLayoutId id="2147483735" r:id="rId11"/>
    <p:sldLayoutId id="2147483734" r:id="rId12"/>
    <p:sldLayoutId id="2147483708" r:id="rId13"/>
    <p:sldLayoutId id="2147483733" r:id="rId14"/>
    <p:sldLayoutId id="2147483737" r:id="rId15"/>
    <p:sldLayoutId id="2147483738" r:id="rId16"/>
  </p:sldLayoutIdLst>
  <p:hf hdr="0"/>
  <p:txStyles>
    <p:titleStyle>
      <a:lvl1pPr algn="l" defTabSz="3343281" rtl="0" eaLnBrk="1" latinLnBrk="0" hangingPunct="1">
        <a:lnSpc>
          <a:spcPct val="90000"/>
        </a:lnSpc>
        <a:spcBef>
          <a:spcPct val="0"/>
        </a:spcBef>
        <a:buNone/>
        <a:defRPr sz="3870" kern="1200">
          <a:solidFill>
            <a:srgbClr val="011E3B"/>
          </a:solidFill>
          <a:latin typeface="Calibri" panose="020F0502020204030204" pitchFamily="34" charset="0"/>
          <a:ea typeface="+mj-ea"/>
          <a:cs typeface="Calibri" panose="020F0502020204030204" pitchFamily="34" charset="0"/>
        </a:defRPr>
      </a:lvl1pPr>
    </p:titleStyle>
    <p:bodyStyle>
      <a:lvl1pPr marL="835822" indent="-835822" algn="l" defTabSz="3343281" rtl="0" eaLnBrk="1" latinLnBrk="0" hangingPunct="1">
        <a:lnSpc>
          <a:spcPct val="100000"/>
        </a:lnSpc>
        <a:spcBef>
          <a:spcPts val="3657"/>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1pPr>
      <a:lvl2pPr marL="2507462"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2pPr>
      <a:lvl3pPr marL="4179101"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3pPr>
      <a:lvl4pPr marL="5850740"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4pPr>
      <a:lvl5pPr marL="7522384"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5pPr>
      <a:lvl6pPr marL="9194022"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6pPr>
      <a:lvl7pPr marL="10865665"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7pPr>
      <a:lvl8pPr marL="12537303"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8pPr>
      <a:lvl9pPr marL="14208947"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9pPr>
    </p:bodyStyle>
    <p:otherStyle>
      <a:defPPr>
        <a:defRPr lang="en-US"/>
      </a:defPPr>
      <a:lvl1pPr marL="0" algn="l" defTabSz="3343281" rtl="0" eaLnBrk="1" latinLnBrk="0" hangingPunct="1">
        <a:defRPr sz="6580" kern="1200">
          <a:solidFill>
            <a:schemeClr val="tx1"/>
          </a:solidFill>
          <a:latin typeface="+mn-lt"/>
          <a:ea typeface="+mn-ea"/>
          <a:cs typeface="+mn-cs"/>
        </a:defRPr>
      </a:lvl1pPr>
      <a:lvl2pPr marL="1671639" algn="l" defTabSz="3343281" rtl="0" eaLnBrk="1" latinLnBrk="0" hangingPunct="1">
        <a:defRPr sz="6580" kern="1200">
          <a:solidFill>
            <a:schemeClr val="tx1"/>
          </a:solidFill>
          <a:latin typeface="+mn-lt"/>
          <a:ea typeface="+mn-ea"/>
          <a:cs typeface="+mn-cs"/>
        </a:defRPr>
      </a:lvl2pPr>
      <a:lvl3pPr marL="3343281" algn="l" defTabSz="3343281" rtl="0" eaLnBrk="1" latinLnBrk="0" hangingPunct="1">
        <a:defRPr sz="6580" kern="1200">
          <a:solidFill>
            <a:schemeClr val="tx1"/>
          </a:solidFill>
          <a:latin typeface="+mn-lt"/>
          <a:ea typeface="+mn-ea"/>
          <a:cs typeface="+mn-cs"/>
        </a:defRPr>
      </a:lvl3pPr>
      <a:lvl4pPr marL="5014923" algn="l" defTabSz="3343281" rtl="0" eaLnBrk="1" latinLnBrk="0" hangingPunct="1">
        <a:defRPr sz="6580" kern="1200">
          <a:solidFill>
            <a:schemeClr val="tx1"/>
          </a:solidFill>
          <a:latin typeface="+mn-lt"/>
          <a:ea typeface="+mn-ea"/>
          <a:cs typeface="+mn-cs"/>
        </a:defRPr>
      </a:lvl4pPr>
      <a:lvl5pPr marL="6686564" algn="l" defTabSz="3343281" rtl="0" eaLnBrk="1" latinLnBrk="0" hangingPunct="1">
        <a:defRPr sz="6580" kern="1200">
          <a:solidFill>
            <a:schemeClr val="tx1"/>
          </a:solidFill>
          <a:latin typeface="+mn-lt"/>
          <a:ea typeface="+mn-ea"/>
          <a:cs typeface="+mn-cs"/>
        </a:defRPr>
      </a:lvl5pPr>
      <a:lvl6pPr marL="8358202" algn="l" defTabSz="3343281" rtl="0" eaLnBrk="1" latinLnBrk="0" hangingPunct="1">
        <a:defRPr sz="6580" kern="1200">
          <a:solidFill>
            <a:schemeClr val="tx1"/>
          </a:solidFill>
          <a:latin typeface="+mn-lt"/>
          <a:ea typeface="+mn-ea"/>
          <a:cs typeface="+mn-cs"/>
        </a:defRPr>
      </a:lvl6pPr>
      <a:lvl7pPr marL="10029841" algn="l" defTabSz="3343281" rtl="0" eaLnBrk="1" latinLnBrk="0" hangingPunct="1">
        <a:defRPr sz="6580" kern="1200">
          <a:solidFill>
            <a:schemeClr val="tx1"/>
          </a:solidFill>
          <a:latin typeface="+mn-lt"/>
          <a:ea typeface="+mn-ea"/>
          <a:cs typeface="+mn-cs"/>
        </a:defRPr>
      </a:lvl7pPr>
      <a:lvl8pPr marL="11701485" algn="l" defTabSz="3343281" rtl="0" eaLnBrk="1" latinLnBrk="0" hangingPunct="1">
        <a:defRPr sz="6580" kern="1200">
          <a:solidFill>
            <a:schemeClr val="tx1"/>
          </a:solidFill>
          <a:latin typeface="+mn-lt"/>
          <a:ea typeface="+mn-ea"/>
          <a:cs typeface="+mn-cs"/>
        </a:defRPr>
      </a:lvl8pPr>
      <a:lvl9pPr marL="13373124" algn="l" defTabSz="3343281" rtl="0" eaLnBrk="1" latinLnBrk="0" hangingPunct="1">
        <a:defRPr sz="65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hyperlink" Target="https://be21skilled.eu/" TargetMode="Externa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hyperlink" Target="https://vilniustech.lt/about-university/news/portal-an-interactive-bridge-to-unity-connects-two-countries/73472?nid=328416" TargetMode="External"/><Relationship Id="rId7" Type="http://schemas.openxmlformats.org/officeDocument/2006/relationships/image" Target="../media/image37.jpeg"/><Relationship Id="rId2" Type="http://schemas.openxmlformats.org/officeDocument/2006/relationships/image" Target="../media/image34.png"/><Relationship Id="rId1" Type="http://schemas.openxmlformats.org/officeDocument/2006/relationships/slideLayout" Target="../slideLayouts/slideLayout11.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hyperlink" Target="https://vilniustech.lt/linkmenu-fabrikas/103790"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vilniustech.lt/linkmenu-fabrikas/103790" TargetMode="External"/><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hyperlink" Target="https://vilniustech.lt/linkmenu-fabrikas/103790" TargetMode="External"/><Relationship Id="rId2" Type="http://schemas.openxmlformats.org/officeDocument/2006/relationships/image" Target="../media/image40.png"/><Relationship Id="rId1" Type="http://schemas.openxmlformats.org/officeDocument/2006/relationships/slideLayout" Target="../slideLayouts/slideLayout10.xml"/><Relationship Id="rId4" Type="http://schemas.openxmlformats.org/officeDocument/2006/relationships/hyperlink" Target="https://www.uu.nl/en/organisation/uulabs"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hyperlink" Target="https://www.learnrobotics.org/blog/engineering-activities-middle-school/amp/" TargetMode="External"/><Relationship Id="rId2" Type="http://schemas.openxmlformats.org/officeDocument/2006/relationships/image" Target="../media/image42.jpeg"/><Relationship Id="rId1" Type="http://schemas.openxmlformats.org/officeDocument/2006/relationships/slideLayout" Target="../slideLayouts/slideLayout9.xml"/><Relationship Id="rId4" Type="http://schemas.openxmlformats.org/officeDocument/2006/relationships/hyperlink" Target="https://creativecommons.org/licenses/by/3.0/"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s://blog.ucem.ac.uk/onlineeducation/posts/date/2019/03" TargetMode="External"/><Relationship Id="rId2" Type="http://schemas.openxmlformats.org/officeDocument/2006/relationships/image" Target="../media/image43.jpeg"/><Relationship Id="rId1" Type="http://schemas.openxmlformats.org/officeDocument/2006/relationships/slideLayout" Target="../slideLayouts/slideLayout7.xml"/><Relationship Id="rId4" Type="http://schemas.openxmlformats.org/officeDocument/2006/relationships/hyperlink" Target="https://creativecommons.org/licenses/by-sa/3.0/"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s://www.excellentstreetimages.com/dublin-street-photography/areas-of-dublin/grangegorman/tu-grangegorman-campus-oct-2019/" TargetMode="External"/><Relationship Id="rId7" Type="http://schemas.openxmlformats.org/officeDocument/2006/relationships/hyperlink" Target="https://vilniustech.lt/linkmenu-fabrikas/103790" TargetMode="External"/><Relationship Id="rId2" Type="http://schemas.openxmlformats.org/officeDocument/2006/relationships/image" Target="../media/image44.jpeg"/><Relationship Id="rId1" Type="http://schemas.openxmlformats.org/officeDocument/2006/relationships/slideLayout" Target="../slideLayouts/slideLayout8.xml"/><Relationship Id="rId6" Type="http://schemas.openxmlformats.org/officeDocument/2006/relationships/hyperlink" Target="https://www.tudublin.ie/explore/news/tu-dublin-selected-to-deliver-training-in-vr-through-bodyswaps-and-meta-immersive-learning-grant-.html" TargetMode="External"/><Relationship Id="rId5" Type="http://schemas.openxmlformats.org/officeDocument/2006/relationships/hyperlink" Target="https://eur05.safelinks.protection.outlook.com/?url=https%3A%2F%2Fbodyswaps.co%2F&amp;data=05%7C01%7Caileen.holmes%40TUDublin.ie%7C626e14f577b64ff447a808db0a7ccb5a%7C766317cbe9484e5f8cecdabc8e2fd5da%7C0%7C0%7C638115303317889762%7CUnknown%7CTWFpbGZsb3d8eyJWIjoiMC4wLjAwMDAiLCJQIjoiV2luMzIiLCJBTiI6Ik1haWwiLCJXVCI6Mn0%3D%7C3000%7C%7C%7C&amp;sdata=QJZJr8kJm%2BA28n58K7FoLKDD9%2FIhvpfSlvJCxMMH2gE%3D&amp;reserved=0" TargetMode="External"/><Relationship Id="rId4" Type="http://schemas.openxmlformats.org/officeDocument/2006/relationships/hyperlink" Target="https://eur05.safelinks.protection.outlook.com/?url=https%3A%2F%2Fabout.meta.com%2Fimmersive-learning%2Four-story%2F%3Futm_source%3Dabout.facebook.com%26utm_medium%3Dredirect&amp;data=05%7C01%7Caileen.holmes%40TUDublin.ie%7C626e14f577b64ff447a808db0a7ccb5a%7C766317cbe9484e5f8cecdabc8e2fd5da%7C0%7C0%7C638115303317889762%7CUnknown%7CTWFpbGZsb3d8eyJWIjoiMC4wLjAwMDAiLCJQIjoiV2luMzIiLCJBTiI6Ik1haWwiLCJXVCI6Mn0%3D%7C3000%7C%7C%7C&amp;sdata=r9fnLs8l9Isf3sjIqeL%2FJctKa9S%2FjcBregVXZsTcELI%3D&amp;reserved=0"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3" Type="http://schemas.openxmlformats.org/officeDocument/2006/relationships/hyperlink" Target="https://www.maynoothuniversity.ie/mu/chemistry/virtual-labs-hci-p3-initiative" TargetMode="External"/><Relationship Id="rId2" Type="http://schemas.openxmlformats.org/officeDocument/2006/relationships/image" Target="../media/image49.jpeg"/><Relationship Id="rId1" Type="http://schemas.openxmlformats.org/officeDocument/2006/relationships/slideLayout" Target="../slideLayouts/slideLayout7.xml"/><Relationship Id="rId4" Type="http://schemas.openxmlformats.org/officeDocument/2006/relationships/hyperlink" Target="https://vilniustech.lt/linkmenu-fabrikas/103790"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s://vilniustech.lt/linkmenu-fabrikas/103790" TargetMode="External"/><Relationship Id="rId2" Type="http://schemas.openxmlformats.org/officeDocument/2006/relationships/image" Target="../media/image50.png"/><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3" Type="http://schemas.openxmlformats.org/officeDocument/2006/relationships/image" Target="../media/image51.png"/><Relationship Id="rId7" Type="http://schemas.openxmlformats.org/officeDocument/2006/relationships/hyperlink" Target="https://cloudlabs.us/" TargetMode="External"/><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hyperlink" Target="https://vilniustech.lt/linkmenu-fabrikas/103790"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8.png"/><Relationship Id="rId1" Type="http://schemas.openxmlformats.org/officeDocument/2006/relationships/slideLayout" Target="../slideLayouts/slideLayout10.xml"/><Relationship Id="rId6" Type="http://schemas.openxmlformats.org/officeDocument/2006/relationships/image" Target="../media/image61.svg"/><Relationship Id="rId5" Type="http://schemas.openxmlformats.org/officeDocument/2006/relationships/image" Target="../media/image60.png"/><Relationship Id="rId4" Type="http://schemas.openxmlformats.org/officeDocument/2006/relationships/image" Target="../media/image59.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Placeholder 25">
            <a:extLst>
              <a:ext uri="{FF2B5EF4-FFF2-40B4-BE49-F238E27FC236}">
                <a16:creationId xmlns:a16="http://schemas.microsoft.com/office/drawing/2014/main" id="{EA7A2DD6-DCD8-233D-2B01-86094F9548FB}"/>
              </a:ext>
            </a:extLst>
          </p:cNvPr>
          <p:cNvSpPr>
            <a:spLocks noGrp="1"/>
          </p:cNvSpPr>
          <p:nvPr>
            <p:ph type="body" sz="quarter" idx="21"/>
          </p:nvPr>
        </p:nvSpPr>
        <p:spPr>
          <a:xfrm rot="16200000">
            <a:off x="-1397555" y="3954226"/>
            <a:ext cx="4398624" cy="624849"/>
          </a:xfrm>
        </p:spPr>
        <p:txBody>
          <a:bodyPr/>
          <a:lstStyle/>
          <a:p>
            <a:pPr algn="l"/>
            <a:r>
              <a:rPr lang="en-US" sz="3400" b="1" dirty="0"/>
              <a:t>   www.be21skilled.eu</a:t>
            </a:r>
          </a:p>
        </p:txBody>
      </p:sp>
      <p:sp>
        <p:nvSpPr>
          <p:cNvPr id="3" name="Slide Number Placeholder 2">
            <a:extLst>
              <a:ext uri="{FF2B5EF4-FFF2-40B4-BE49-F238E27FC236}">
                <a16:creationId xmlns:a16="http://schemas.microsoft.com/office/drawing/2014/main" id="{8B51DB12-F7FD-5442-9AD5-321562BAB222}"/>
              </a:ext>
            </a:extLst>
          </p:cNvPr>
          <p:cNvSpPr>
            <a:spLocks noGrp="1"/>
          </p:cNvSpPr>
          <p:nvPr>
            <p:ph type="sldNum" sz="quarter" idx="4294967295"/>
          </p:nvPr>
        </p:nvSpPr>
        <p:spPr>
          <a:xfrm>
            <a:off x="11615738" y="11444288"/>
            <a:ext cx="576262" cy="430212"/>
          </a:xfrm>
          <a:prstGeom prst="rect">
            <a:avLst/>
          </a:prstGeom>
        </p:spPr>
        <p:txBody>
          <a:bodyPr/>
          <a:lstStyle/>
          <a:p>
            <a:fld id="{CB2079F2-58AF-ED44-82D7-E04B2F6FD686}" type="slidenum">
              <a:rPr lang="en-US" smtClean="0"/>
              <a:t>1</a:t>
            </a:fld>
            <a:endParaRPr lang="en-US" dirty="0"/>
          </a:p>
        </p:txBody>
      </p:sp>
      <p:sp>
        <p:nvSpPr>
          <p:cNvPr id="2" name="Text Placeholder 7">
            <a:extLst>
              <a:ext uri="{FF2B5EF4-FFF2-40B4-BE49-F238E27FC236}">
                <a16:creationId xmlns:a16="http://schemas.microsoft.com/office/drawing/2014/main" id="{367F1653-5E28-2EEE-B24E-1DA6878F686B}"/>
              </a:ext>
            </a:extLst>
          </p:cNvPr>
          <p:cNvSpPr txBox="1">
            <a:spLocks/>
          </p:cNvSpPr>
          <p:nvPr/>
        </p:nvSpPr>
        <p:spPr>
          <a:xfrm>
            <a:off x="1996036" y="3007566"/>
            <a:ext cx="4375735" cy="842867"/>
          </a:xfrm>
          <a:prstGeom prst="rect">
            <a:avLst/>
          </a:prstGeom>
          <a:solidFill>
            <a:srgbClr val="1C1442"/>
          </a:solidFill>
        </p:spPr>
        <p:txBody>
          <a:bodyPr anchor="ctr"/>
          <a:lstStyle>
            <a:lvl1pPr marL="835822" indent="-835822" algn="l" defTabSz="3343281" rtl="0" eaLnBrk="1" latinLnBrk="0" hangingPunct="1">
              <a:lnSpc>
                <a:spcPct val="100000"/>
              </a:lnSpc>
              <a:spcBef>
                <a:spcPts val="3657"/>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1pPr>
            <a:lvl2pPr marL="2507462"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2pPr>
            <a:lvl3pPr marL="4179101"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3pPr>
            <a:lvl4pPr marL="5850740"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4pPr>
            <a:lvl5pPr marL="7522384"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5pPr>
            <a:lvl6pPr marL="9194022"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6pPr>
            <a:lvl7pPr marL="10865665"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7pPr>
            <a:lvl8pPr marL="12537303"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8pPr>
            <a:lvl9pPr marL="14208947"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9pPr>
          </a:lstStyle>
          <a:p>
            <a:pPr marL="0" indent="0">
              <a:buNone/>
            </a:pPr>
            <a:r>
              <a:rPr lang="en-US" sz="2800" b="1" dirty="0">
                <a:solidFill>
                  <a:schemeClr val="bg1"/>
                </a:solidFill>
              </a:rPr>
              <a:t>21</a:t>
            </a:r>
            <a:r>
              <a:rPr lang="lv-LV" sz="2800" b="1" dirty="0">
                <a:solidFill>
                  <a:schemeClr val="bg1"/>
                </a:solidFill>
              </a:rPr>
              <a:t>. GS. PRASMJU</a:t>
            </a:r>
            <a:r>
              <a:rPr lang="en-US" sz="2800" b="1" dirty="0">
                <a:solidFill>
                  <a:schemeClr val="bg1"/>
                </a:solidFill>
              </a:rPr>
              <a:t> INTEGRĀCIJA</a:t>
            </a:r>
          </a:p>
        </p:txBody>
      </p:sp>
      <p:sp>
        <p:nvSpPr>
          <p:cNvPr id="7" name="Text Placeholder 7">
            <a:extLst>
              <a:ext uri="{FF2B5EF4-FFF2-40B4-BE49-F238E27FC236}">
                <a16:creationId xmlns:a16="http://schemas.microsoft.com/office/drawing/2014/main" id="{E0DF6BD4-E3C3-0E89-0CF6-E683BE63AE7E}"/>
              </a:ext>
            </a:extLst>
          </p:cNvPr>
          <p:cNvSpPr txBox="1">
            <a:spLocks/>
          </p:cNvSpPr>
          <p:nvPr/>
        </p:nvSpPr>
        <p:spPr>
          <a:xfrm>
            <a:off x="1996036" y="3850433"/>
            <a:ext cx="4375735" cy="603795"/>
          </a:xfrm>
          <a:prstGeom prst="rect">
            <a:avLst/>
          </a:prstGeom>
          <a:solidFill>
            <a:srgbClr val="1C1442"/>
          </a:solidFill>
        </p:spPr>
        <p:txBody>
          <a:bodyPr anchor="ctr"/>
          <a:lstStyle>
            <a:lvl1pPr marL="835822" indent="-835822" algn="l" defTabSz="3343281" rtl="0" eaLnBrk="1" latinLnBrk="0" hangingPunct="1">
              <a:lnSpc>
                <a:spcPct val="100000"/>
              </a:lnSpc>
              <a:spcBef>
                <a:spcPts val="3657"/>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1pPr>
            <a:lvl2pPr marL="2507462"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2pPr>
            <a:lvl3pPr marL="4179101"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3pPr>
            <a:lvl4pPr marL="5850740"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4pPr>
            <a:lvl5pPr marL="7522384"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5pPr>
            <a:lvl6pPr marL="9194022"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6pPr>
            <a:lvl7pPr marL="10865665"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7pPr>
            <a:lvl8pPr marL="12537303"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8pPr>
            <a:lvl9pPr marL="14208947"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9pPr>
          </a:lstStyle>
          <a:p>
            <a:pPr marL="0" indent="0">
              <a:buNone/>
            </a:pPr>
            <a:r>
              <a:rPr lang="en-US" b="1" dirty="0">
                <a:solidFill>
                  <a:schemeClr val="bg1"/>
                </a:solidFill>
              </a:rPr>
              <a:t> </a:t>
            </a:r>
            <a:r>
              <a:rPr lang="lv-LV" sz="2800" b="1" dirty="0">
                <a:solidFill>
                  <a:schemeClr val="bg1"/>
                </a:solidFill>
              </a:rPr>
              <a:t>IZGLĪTĪBAS</a:t>
            </a:r>
            <a:r>
              <a:rPr lang="en-US" sz="2800" b="1" dirty="0">
                <a:solidFill>
                  <a:schemeClr val="bg1"/>
                </a:solidFill>
              </a:rPr>
              <a:t> PROGRAMMĀ</a:t>
            </a:r>
          </a:p>
        </p:txBody>
      </p:sp>
      <p:sp>
        <p:nvSpPr>
          <p:cNvPr id="4" name="Text Placeholder 7">
            <a:extLst>
              <a:ext uri="{FF2B5EF4-FFF2-40B4-BE49-F238E27FC236}">
                <a16:creationId xmlns:a16="http://schemas.microsoft.com/office/drawing/2014/main" id="{1F8786DD-7D7D-20A0-65C8-9EB986ADDC5C}"/>
              </a:ext>
            </a:extLst>
          </p:cNvPr>
          <p:cNvSpPr txBox="1">
            <a:spLocks/>
          </p:cNvSpPr>
          <p:nvPr/>
        </p:nvSpPr>
        <p:spPr>
          <a:xfrm>
            <a:off x="1996036" y="2027367"/>
            <a:ext cx="3628015" cy="842867"/>
          </a:xfrm>
          <a:prstGeom prst="rect">
            <a:avLst/>
          </a:prstGeom>
          <a:solidFill>
            <a:srgbClr val="8A2061"/>
          </a:solidFill>
        </p:spPr>
        <p:txBody>
          <a:bodyPr anchor="ctr"/>
          <a:lstStyle>
            <a:lvl1pPr marL="835822" indent="-835822" algn="l" defTabSz="3343281" rtl="0" eaLnBrk="1" latinLnBrk="0" hangingPunct="1">
              <a:lnSpc>
                <a:spcPct val="100000"/>
              </a:lnSpc>
              <a:spcBef>
                <a:spcPts val="3657"/>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1pPr>
            <a:lvl2pPr marL="2507462"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2pPr>
            <a:lvl3pPr marL="4179101"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3pPr>
            <a:lvl4pPr marL="5850740"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4pPr>
            <a:lvl5pPr marL="7522384"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5pPr>
            <a:lvl6pPr marL="9194022"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6pPr>
            <a:lvl7pPr marL="10865665"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7pPr>
            <a:lvl8pPr marL="12537303"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8pPr>
            <a:lvl9pPr marL="14208947"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9pPr>
          </a:lstStyle>
          <a:p>
            <a:pPr marL="0" indent="0">
              <a:buNone/>
            </a:pPr>
            <a:r>
              <a:rPr lang="en-US" b="1" dirty="0">
                <a:solidFill>
                  <a:schemeClr val="bg1"/>
                </a:solidFill>
              </a:rPr>
              <a:t> </a:t>
            </a:r>
            <a:r>
              <a:rPr lang="lv-LV" b="1" dirty="0">
                <a:solidFill>
                  <a:schemeClr val="bg1"/>
                </a:solidFill>
              </a:rPr>
              <a:t>5.</a:t>
            </a:r>
            <a:r>
              <a:rPr lang="en-US" b="1" dirty="0">
                <a:solidFill>
                  <a:schemeClr val="bg1"/>
                </a:solidFill>
              </a:rPr>
              <a:t>MODULIS </a:t>
            </a:r>
          </a:p>
        </p:txBody>
      </p:sp>
      <p:pic>
        <p:nvPicPr>
          <p:cNvPr id="6" name="Picture 5">
            <a:extLst>
              <a:ext uri="{FF2B5EF4-FFF2-40B4-BE49-F238E27FC236}">
                <a16:creationId xmlns:a16="http://schemas.microsoft.com/office/drawing/2014/main" id="{820433B1-71D7-F83E-6081-63DA8A3A9B8E}"/>
              </a:ext>
            </a:extLst>
          </p:cNvPr>
          <p:cNvPicPr>
            <a:picLocks noChangeAspect="1"/>
          </p:cNvPicPr>
          <p:nvPr/>
        </p:nvPicPr>
        <p:blipFill>
          <a:blip r:embed="rId3"/>
          <a:stretch>
            <a:fillRect/>
          </a:stretch>
        </p:blipFill>
        <p:spPr>
          <a:xfrm>
            <a:off x="6247418" y="5830930"/>
            <a:ext cx="5568578" cy="732708"/>
          </a:xfrm>
          <a:prstGeom prst="rect">
            <a:avLst/>
          </a:prstGeom>
        </p:spPr>
      </p:pic>
      <p:sp>
        <p:nvSpPr>
          <p:cNvPr id="9" name="TextBox 8">
            <a:extLst>
              <a:ext uri="{FF2B5EF4-FFF2-40B4-BE49-F238E27FC236}">
                <a16:creationId xmlns:a16="http://schemas.microsoft.com/office/drawing/2014/main" id="{749E2888-F3E3-A934-BD54-42A6D7253C66}"/>
              </a:ext>
            </a:extLst>
          </p:cNvPr>
          <p:cNvSpPr txBox="1"/>
          <p:nvPr/>
        </p:nvSpPr>
        <p:spPr>
          <a:xfrm>
            <a:off x="1996036" y="566596"/>
            <a:ext cx="3164687" cy="1323439"/>
          </a:xfrm>
          <a:prstGeom prst="rect">
            <a:avLst/>
          </a:prstGeom>
          <a:solidFill>
            <a:srgbClr val="186BA8"/>
          </a:solidFill>
        </p:spPr>
        <p:txBody>
          <a:bodyPr wrap="square">
            <a:spAutoFit/>
          </a:bodyPr>
          <a:lstStyle/>
          <a:p>
            <a:r>
              <a:rPr lang="en-GB" sz="2000" b="1" dirty="0">
                <a:solidFill>
                  <a:schemeClr val="bg1"/>
                </a:solidFill>
                <a:latin typeface="Calibri" panose="020F0502020204030204" pitchFamily="34" charset="0"/>
                <a:ea typeface="Calibri" panose="020F0502020204030204" pitchFamily="34" charset="0"/>
                <a:cs typeface="Calibri" panose="020F0502020204030204" pitchFamily="34" charset="0"/>
              </a:rPr>
              <a:t>21</a:t>
            </a:r>
            <a:r>
              <a:rPr lang="lv-LV" sz="2000" b="1" dirty="0">
                <a:solidFill>
                  <a:schemeClr val="bg1"/>
                </a:solidFill>
                <a:latin typeface="Calibri" panose="020F0502020204030204" pitchFamily="34" charset="0"/>
                <a:ea typeface="Calibri" panose="020F0502020204030204" pitchFamily="34" charset="0"/>
                <a:cs typeface="Calibri" panose="020F0502020204030204" pitchFamily="34" charset="0"/>
              </a:rPr>
              <a:t>. GS.</a:t>
            </a:r>
            <a:r>
              <a:rPr lang="en-GB" sz="2000" b="1" dirty="0">
                <a:solidFill>
                  <a:schemeClr val="bg1"/>
                </a:solidFill>
                <a:latin typeface="Calibri" panose="020F0502020204030204" pitchFamily="34" charset="0"/>
                <a:ea typeface="Calibri" panose="020F0502020204030204" pitchFamily="34" charset="0"/>
                <a:cs typeface="Calibri" panose="020F0502020204030204" pitchFamily="34" charset="0"/>
              </a:rPr>
              <a:t> KVALIFICĒTU SKOLOTĀJU </a:t>
            </a:r>
            <a:r>
              <a:rPr lang="lv-LV" sz="2000" b="1" dirty="0">
                <a:solidFill>
                  <a:schemeClr val="bg1"/>
                </a:solidFill>
                <a:latin typeface="Calibri" panose="020F0502020204030204" pitchFamily="34" charset="0"/>
                <a:ea typeface="Calibri" panose="020F0502020204030204" pitchFamily="34" charset="0"/>
                <a:cs typeface="Calibri" panose="020F0502020204030204" pitchFamily="34" charset="0"/>
              </a:rPr>
              <a:t>PROFESIONĀLĀS IZAUGSMES</a:t>
            </a:r>
            <a:r>
              <a:rPr lang="en-GB" sz="2000" b="1" dirty="0">
                <a:solidFill>
                  <a:schemeClr val="bg1"/>
                </a:solidFill>
                <a:latin typeface="Calibri" panose="020F0502020204030204" pitchFamily="34" charset="0"/>
                <a:ea typeface="Calibri" panose="020F0502020204030204" pitchFamily="34" charset="0"/>
                <a:cs typeface="Calibri" panose="020F0502020204030204" pitchFamily="34" charset="0"/>
              </a:rPr>
              <a:t> PROGRAMMA</a:t>
            </a:r>
            <a:endParaRPr lang="en-IE" sz="2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326173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D2B43CF9-E79A-D126-9E02-E5CFDB72A789}"/>
              </a:ext>
            </a:extLst>
          </p:cNvPr>
          <p:cNvPicPr>
            <a:picLocks noGrp="1" noChangeAspect="1"/>
          </p:cNvPicPr>
          <p:nvPr>
            <p:ph type="pic" sz="quarter" idx="21"/>
          </p:nvPr>
        </p:nvPicPr>
        <p:blipFill rotWithShape="1">
          <a:blip r:embed="rId2" cstate="screen">
            <a:extLst>
              <a:ext uri="{28A0092B-C50C-407E-A947-70E740481C1C}">
                <a14:useLocalDpi xmlns:a14="http://schemas.microsoft.com/office/drawing/2010/main"/>
              </a:ext>
            </a:extLst>
          </a:blip>
          <a:srcRect/>
          <a:stretch/>
        </p:blipFill>
        <p:spPr>
          <a:xfrm>
            <a:off x="884606" y="0"/>
            <a:ext cx="2038209" cy="6858000"/>
          </a:xfrm>
        </p:spPr>
      </p:pic>
      <p:sp>
        <p:nvSpPr>
          <p:cNvPr id="4" name="Rectangle 3">
            <a:extLst>
              <a:ext uri="{FF2B5EF4-FFF2-40B4-BE49-F238E27FC236}">
                <a16:creationId xmlns:a16="http://schemas.microsoft.com/office/drawing/2014/main" id="{EC6AED2C-27E4-CC45-818F-445D4452A105}"/>
              </a:ext>
            </a:extLst>
          </p:cNvPr>
          <p:cNvSpPr/>
          <p:nvPr/>
        </p:nvSpPr>
        <p:spPr>
          <a:xfrm>
            <a:off x="4776086" y="510364"/>
            <a:ext cx="3432249" cy="10713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Slide Number Placeholder 2">
            <a:extLst>
              <a:ext uri="{FF2B5EF4-FFF2-40B4-BE49-F238E27FC236}">
                <a16:creationId xmlns:a16="http://schemas.microsoft.com/office/drawing/2014/main" id="{E9C72276-D914-3543-9C06-3EA9336EF950}"/>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291"/>
              <a:t>10</a:t>
            </a:fld>
            <a:endParaRPr lang="en-US" sz="1291" dirty="0"/>
          </a:p>
        </p:txBody>
      </p:sp>
      <p:sp>
        <p:nvSpPr>
          <p:cNvPr id="8" name="Text Placeholder 7">
            <a:extLst>
              <a:ext uri="{FF2B5EF4-FFF2-40B4-BE49-F238E27FC236}">
                <a16:creationId xmlns:a16="http://schemas.microsoft.com/office/drawing/2014/main" id="{71FCCA58-E6AE-D030-CB6C-0809439C7D2B}"/>
              </a:ext>
            </a:extLst>
          </p:cNvPr>
          <p:cNvSpPr>
            <a:spLocks noGrp="1"/>
          </p:cNvSpPr>
          <p:nvPr>
            <p:ph type="body" sz="quarter" idx="30"/>
          </p:nvPr>
        </p:nvSpPr>
        <p:spPr>
          <a:xfrm>
            <a:off x="2109106" y="736612"/>
            <a:ext cx="8559799" cy="842867"/>
          </a:xfrm>
          <a:gradFill flip="none" rotWithShape="1">
            <a:gsLst>
              <a:gs pos="99000">
                <a:srgbClr val="1C1442"/>
              </a:gs>
              <a:gs pos="14000">
                <a:srgbClr val="186BA8"/>
              </a:gs>
              <a:gs pos="68000">
                <a:srgbClr val="8A2061"/>
              </a:gs>
            </a:gsLst>
            <a:path path="circle">
              <a:fillToRect l="100000" t="100000"/>
            </a:path>
            <a:tileRect r="-100000" b="-100000"/>
          </a:gradFill>
        </p:spPr>
        <p:txBody>
          <a:bodyPr anchor="ctr"/>
          <a:lstStyle/>
          <a:p>
            <a:r>
              <a:rPr lang="en-GB" dirty="0">
                <a:solidFill>
                  <a:schemeClr val="bg1"/>
                </a:solidFill>
              </a:rPr>
              <a:t> </a:t>
            </a:r>
            <a:r>
              <a:rPr lang="en-GB" sz="3200" dirty="0">
                <a:solidFill>
                  <a:schemeClr val="bg1"/>
                </a:solidFill>
              </a:rPr>
              <a:t>21</a:t>
            </a:r>
            <a:r>
              <a:rPr lang="lv-LV" sz="3200" dirty="0">
                <a:solidFill>
                  <a:schemeClr val="bg1"/>
                </a:solidFill>
              </a:rPr>
              <a:t>.gs. prasmju</a:t>
            </a:r>
            <a:r>
              <a:rPr lang="en-GB" sz="3200" dirty="0">
                <a:solidFill>
                  <a:schemeClr val="bg1"/>
                </a:solidFill>
              </a:rPr>
              <a:t> kartēšana STEM priekšmetiem</a:t>
            </a:r>
            <a:endParaRPr lang="en-US" sz="3200" dirty="0">
              <a:solidFill>
                <a:schemeClr val="bg1"/>
              </a:solidFill>
            </a:endParaRPr>
          </a:p>
        </p:txBody>
      </p:sp>
      <p:sp>
        <p:nvSpPr>
          <p:cNvPr id="9" name="Text Placeholder 4">
            <a:extLst>
              <a:ext uri="{FF2B5EF4-FFF2-40B4-BE49-F238E27FC236}">
                <a16:creationId xmlns:a16="http://schemas.microsoft.com/office/drawing/2014/main" id="{8BC65BD6-5C07-465C-464E-356322CA048C}"/>
              </a:ext>
            </a:extLst>
          </p:cNvPr>
          <p:cNvSpPr txBox="1">
            <a:spLocks/>
          </p:cNvSpPr>
          <p:nvPr/>
        </p:nvSpPr>
        <p:spPr>
          <a:xfrm>
            <a:off x="1193353" y="4821566"/>
            <a:ext cx="1831508" cy="1358352"/>
          </a:xfrm>
          <a:prstGeom prst="rect">
            <a:avLst/>
          </a:prstGeom>
        </p:spPr>
        <p:txBody>
          <a:bodyPr/>
          <a:lstStyle>
            <a:lvl1pPr marL="835822" indent="-835822" algn="l" defTabSz="3343281" rtl="0" eaLnBrk="1" latinLnBrk="0" hangingPunct="1">
              <a:lnSpc>
                <a:spcPct val="100000"/>
              </a:lnSpc>
              <a:spcBef>
                <a:spcPts val="3657"/>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1pPr>
            <a:lvl2pPr marL="2507462"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2pPr>
            <a:lvl3pPr marL="4179101"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3pPr>
            <a:lvl4pPr marL="5850740"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4pPr>
            <a:lvl5pPr marL="7522384"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5pPr>
            <a:lvl6pPr marL="9194022"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6pPr>
            <a:lvl7pPr marL="10865665"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7pPr>
            <a:lvl8pPr marL="12537303"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8pPr>
            <a:lvl9pPr marL="14208947"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9pPr>
          </a:lstStyle>
          <a:p>
            <a:pPr marL="0" indent="0">
              <a:buNone/>
            </a:pPr>
            <a:r>
              <a:rPr lang="en-US" sz="9600" b="1" dirty="0">
                <a:solidFill>
                  <a:schemeClr val="bg1"/>
                </a:solidFill>
              </a:rPr>
              <a:t>02</a:t>
            </a:r>
          </a:p>
        </p:txBody>
      </p:sp>
      <p:pic>
        <p:nvPicPr>
          <p:cNvPr id="6" name="Picture 5" descr="Scientist viewing DNA test results on a computer screen in the laboratory">
            <a:extLst>
              <a:ext uri="{FF2B5EF4-FFF2-40B4-BE49-F238E27FC236}">
                <a16:creationId xmlns:a16="http://schemas.microsoft.com/office/drawing/2014/main" id="{DD2F5603-047A-EB61-BA76-8C274BF176D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623906" y="1762585"/>
            <a:ext cx="6903328" cy="5093227"/>
          </a:xfrm>
          <a:prstGeom prst="rect">
            <a:avLst/>
          </a:prstGeom>
        </p:spPr>
      </p:pic>
    </p:spTree>
    <p:extLst>
      <p:ext uri="{BB962C8B-B14F-4D97-AF65-F5344CB8AC3E}">
        <p14:creationId xmlns:p14="http://schemas.microsoft.com/office/powerpoint/2010/main" val="37049716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Formulas on a background">
            <a:extLst>
              <a:ext uri="{FF2B5EF4-FFF2-40B4-BE49-F238E27FC236}">
                <a16:creationId xmlns:a16="http://schemas.microsoft.com/office/drawing/2014/main" id="{DFFDA863-66EE-EC0F-EA41-55FCB9F65602}"/>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
        <p:nvSpPr>
          <p:cNvPr id="3" name="Text Placeholder 2">
            <a:extLst>
              <a:ext uri="{FF2B5EF4-FFF2-40B4-BE49-F238E27FC236}">
                <a16:creationId xmlns:a16="http://schemas.microsoft.com/office/drawing/2014/main" id="{434225FD-712A-591A-7F8C-21B9DDC56B2D}"/>
              </a:ext>
            </a:extLst>
          </p:cNvPr>
          <p:cNvSpPr>
            <a:spLocks noGrp="1"/>
          </p:cNvSpPr>
          <p:nvPr>
            <p:ph type="body" sz="quarter" idx="30"/>
          </p:nvPr>
        </p:nvSpPr>
        <p:spPr>
          <a:xfrm>
            <a:off x="640956" y="1157792"/>
            <a:ext cx="6749339" cy="963108"/>
          </a:xfrm>
        </p:spPr>
        <p:txBody>
          <a:bodyPr/>
          <a:lstStyle/>
          <a:p>
            <a:pPr algn="just"/>
            <a:r>
              <a:rPr lang="en-GB" sz="2800" dirty="0">
                <a:solidFill>
                  <a:srgbClr val="186BA8"/>
                </a:solidFill>
              </a:rPr>
              <a:t>21</a:t>
            </a:r>
            <a:r>
              <a:rPr lang="lv-LV" sz="2800" dirty="0">
                <a:solidFill>
                  <a:srgbClr val="186BA8"/>
                </a:solidFill>
              </a:rPr>
              <a:t>.gs. prasmju</a:t>
            </a:r>
            <a:r>
              <a:rPr lang="en-GB" sz="2800" dirty="0">
                <a:solidFill>
                  <a:srgbClr val="186BA8"/>
                </a:solidFill>
              </a:rPr>
              <a:t> attiecināšana </a:t>
            </a:r>
            <a:r>
              <a:rPr lang="en-GB" sz="2800" dirty="0" err="1">
                <a:solidFill>
                  <a:srgbClr val="186BA8"/>
                </a:solidFill>
              </a:rPr>
              <a:t>uz</a:t>
            </a:r>
            <a:r>
              <a:rPr lang="en-GB" sz="2800" dirty="0">
                <a:solidFill>
                  <a:srgbClr val="186BA8"/>
                </a:solidFill>
              </a:rPr>
              <a:t> STEM </a:t>
            </a:r>
            <a:r>
              <a:rPr lang="en-GB" sz="2800" dirty="0" err="1">
                <a:solidFill>
                  <a:srgbClr val="186BA8"/>
                </a:solidFill>
              </a:rPr>
              <a:t>priekšmetiem</a:t>
            </a:r>
            <a:endParaRPr lang="en-IE" sz="2800" dirty="0">
              <a:solidFill>
                <a:srgbClr val="186BA8"/>
              </a:solidFill>
            </a:endParaRPr>
          </a:p>
        </p:txBody>
      </p:sp>
      <p:sp>
        <p:nvSpPr>
          <p:cNvPr id="4" name="Text Placeholder 3">
            <a:extLst>
              <a:ext uri="{FF2B5EF4-FFF2-40B4-BE49-F238E27FC236}">
                <a16:creationId xmlns:a16="http://schemas.microsoft.com/office/drawing/2014/main" id="{395714BD-1E68-AC0D-6E68-7843E3FA0660}"/>
              </a:ext>
            </a:extLst>
          </p:cNvPr>
          <p:cNvSpPr>
            <a:spLocks noGrp="1"/>
          </p:cNvSpPr>
          <p:nvPr>
            <p:ph type="body" sz="quarter" idx="48"/>
          </p:nvPr>
        </p:nvSpPr>
        <p:spPr>
          <a:xfrm>
            <a:off x="516856" y="2330537"/>
            <a:ext cx="6749339" cy="2965622"/>
          </a:xfrm>
        </p:spPr>
        <p:txBody>
          <a:bodyPr/>
          <a:lstStyle/>
          <a:p>
            <a:pPr algn="just"/>
            <a:r>
              <a:rPr lang="en-GB" b="0" i="0" dirty="0">
                <a:solidFill>
                  <a:srgbClr val="0D0D0D"/>
                </a:solidFill>
                <a:effectLst/>
                <a:highlight>
                  <a:srgbClr val="FFFFFF"/>
                </a:highlight>
                <a:latin typeface="Söhne"/>
              </a:rPr>
              <a:t>21. </a:t>
            </a:r>
            <a:r>
              <a:rPr lang="en-GB" b="0" i="0" dirty="0" err="1">
                <a:solidFill>
                  <a:srgbClr val="0D0D0D"/>
                </a:solidFill>
                <a:effectLst/>
                <a:highlight>
                  <a:srgbClr val="FFFFFF"/>
                </a:highlight>
                <a:latin typeface="Söhne"/>
              </a:rPr>
              <a:t>gadsimta</a:t>
            </a:r>
            <a:r>
              <a:rPr lang="en-GB" b="0" i="0" dirty="0">
                <a:solidFill>
                  <a:srgbClr val="0D0D0D"/>
                </a:solidFill>
                <a:effectLst/>
                <a:highlight>
                  <a:srgbClr val="FFFFFF"/>
                </a:highlight>
                <a:latin typeface="Söhne"/>
              </a:rPr>
              <a:t> </a:t>
            </a:r>
            <a:r>
              <a:rPr lang="en-GB" b="0" i="0" dirty="0" err="1">
                <a:solidFill>
                  <a:srgbClr val="0D0D0D"/>
                </a:solidFill>
                <a:effectLst/>
                <a:highlight>
                  <a:srgbClr val="FFFFFF"/>
                </a:highlight>
                <a:latin typeface="Söhne"/>
              </a:rPr>
              <a:t>prasmju</a:t>
            </a:r>
            <a:r>
              <a:rPr lang="en-GB" b="0" i="0" dirty="0">
                <a:solidFill>
                  <a:srgbClr val="0D0D0D"/>
                </a:solidFill>
                <a:effectLst/>
                <a:highlight>
                  <a:srgbClr val="FFFFFF"/>
                </a:highlight>
                <a:latin typeface="Söhne"/>
              </a:rPr>
              <a:t> attiecināšana uz konkrētām STEM </a:t>
            </a:r>
            <a:r>
              <a:rPr lang="lv-LV" dirty="0">
                <a:solidFill>
                  <a:srgbClr val="0D0D0D"/>
                </a:solidFill>
                <a:highlight>
                  <a:srgbClr val="FFFFFF"/>
                </a:highlight>
                <a:latin typeface="Söhne"/>
              </a:rPr>
              <a:t>izglītības</a:t>
            </a:r>
            <a:r>
              <a:rPr lang="en-GB" b="0" i="0" dirty="0">
                <a:solidFill>
                  <a:srgbClr val="0D0D0D"/>
                </a:solidFill>
                <a:effectLst/>
                <a:highlight>
                  <a:srgbClr val="FFFFFF"/>
                </a:highlight>
                <a:latin typeface="Söhne"/>
              </a:rPr>
              <a:t> programmām ir ļoti svarīgs process </a:t>
            </a:r>
            <a:r>
              <a:rPr lang="en-GB" b="0" i="0" dirty="0" err="1">
                <a:solidFill>
                  <a:srgbClr val="0D0D0D"/>
                </a:solidFill>
                <a:effectLst/>
                <a:highlight>
                  <a:srgbClr val="FFFFFF"/>
                </a:highlight>
                <a:latin typeface="Söhne"/>
              </a:rPr>
              <a:t>pedagogiem</a:t>
            </a:r>
            <a:r>
              <a:rPr lang="en-GB" b="0" i="0" dirty="0">
                <a:solidFill>
                  <a:srgbClr val="0D0D0D"/>
                </a:solidFill>
                <a:effectLst/>
                <a:highlight>
                  <a:srgbClr val="FFFFFF"/>
                </a:highlight>
                <a:latin typeface="Söhne"/>
              </a:rPr>
              <a:t>, kuru mērķis ir </a:t>
            </a:r>
            <a:r>
              <a:rPr lang="en-GB" b="0" i="0" dirty="0" err="1">
                <a:solidFill>
                  <a:srgbClr val="0D0D0D"/>
                </a:solidFill>
                <a:effectLst/>
                <a:highlight>
                  <a:srgbClr val="FFFFFF"/>
                </a:highlight>
                <a:latin typeface="Söhne"/>
              </a:rPr>
              <a:t>sagatavot</a:t>
            </a:r>
            <a:r>
              <a:rPr lang="en-GB" b="0" i="0" dirty="0">
                <a:solidFill>
                  <a:srgbClr val="0D0D0D"/>
                </a:solidFill>
                <a:effectLst/>
                <a:highlight>
                  <a:srgbClr val="FFFFFF"/>
                </a:highlight>
                <a:latin typeface="Söhne"/>
              </a:rPr>
              <a:t> </a:t>
            </a:r>
            <a:r>
              <a:rPr lang="lv-LV" dirty="0">
                <a:solidFill>
                  <a:srgbClr val="0D0D0D"/>
                </a:solidFill>
                <a:highlight>
                  <a:srgbClr val="FFFFFF"/>
                </a:highlight>
                <a:latin typeface="Söhne"/>
              </a:rPr>
              <a:t>izglītojamos</a:t>
            </a:r>
            <a:r>
              <a:rPr lang="en-GB" b="0" i="0" dirty="0">
                <a:solidFill>
                  <a:srgbClr val="0D0D0D"/>
                </a:solidFill>
                <a:effectLst/>
                <a:highlight>
                  <a:srgbClr val="FFFFFF"/>
                </a:highlight>
                <a:latin typeface="Söhne"/>
              </a:rPr>
              <a:t> mūsdienu un nākotnes </a:t>
            </a:r>
            <a:r>
              <a:rPr lang="en-GB" b="0" i="0" dirty="0" err="1">
                <a:solidFill>
                  <a:srgbClr val="0D0D0D"/>
                </a:solidFill>
                <a:effectLst/>
                <a:highlight>
                  <a:srgbClr val="FFFFFF"/>
                </a:highlight>
                <a:latin typeface="Söhne"/>
              </a:rPr>
              <a:t>darba</a:t>
            </a:r>
            <a:r>
              <a:rPr lang="en-GB" b="0" i="0" dirty="0">
                <a:solidFill>
                  <a:srgbClr val="0D0D0D"/>
                </a:solidFill>
                <a:effectLst/>
                <a:highlight>
                  <a:srgbClr val="FFFFFF"/>
                </a:highlight>
                <a:latin typeface="Söhne"/>
              </a:rPr>
              <a:t> v</a:t>
            </a:r>
            <a:r>
              <a:rPr lang="lv-LV" b="0" i="0" dirty="0" err="1">
                <a:solidFill>
                  <a:srgbClr val="0D0D0D"/>
                </a:solidFill>
                <a:effectLst/>
                <a:highlight>
                  <a:srgbClr val="FFFFFF"/>
                </a:highlight>
                <a:latin typeface="Söhne"/>
              </a:rPr>
              <a:t>ides</a:t>
            </a:r>
            <a:r>
              <a:rPr lang="en-GB" b="0" i="0" dirty="0">
                <a:solidFill>
                  <a:srgbClr val="0D0D0D"/>
                </a:solidFill>
                <a:effectLst/>
                <a:highlight>
                  <a:srgbClr val="FFFFFF"/>
                </a:highlight>
                <a:latin typeface="Söhne"/>
              </a:rPr>
              <a:t> sarežģītībai. </a:t>
            </a:r>
            <a:br>
              <a:rPr lang="en-GB" b="0" i="0" dirty="0">
                <a:solidFill>
                  <a:srgbClr val="0D0D0D"/>
                </a:solidFill>
                <a:effectLst/>
                <a:highlight>
                  <a:srgbClr val="FFFFFF"/>
                </a:highlight>
                <a:latin typeface="Söhne"/>
              </a:rPr>
            </a:br>
            <a:br>
              <a:rPr lang="en-GB" b="0" i="0" dirty="0">
                <a:solidFill>
                  <a:srgbClr val="0D0D0D"/>
                </a:solidFill>
                <a:effectLst/>
                <a:highlight>
                  <a:srgbClr val="FFFFFF"/>
                </a:highlight>
                <a:latin typeface="Söhne"/>
              </a:rPr>
            </a:br>
            <a:r>
              <a:rPr lang="en-GB" b="0" i="0" dirty="0">
                <a:solidFill>
                  <a:srgbClr val="0D0D0D"/>
                </a:solidFill>
                <a:effectLst/>
                <a:highlight>
                  <a:srgbClr val="FFFFFF"/>
                </a:highlight>
                <a:latin typeface="Söhne"/>
              </a:rPr>
              <a:t>Turpmākajos slaidos mēs sniedzam iedvesmu, </a:t>
            </a:r>
            <a:r>
              <a:rPr lang="en-GB" b="0" i="0" dirty="0" err="1">
                <a:solidFill>
                  <a:srgbClr val="0D0D0D"/>
                </a:solidFill>
                <a:effectLst/>
                <a:highlight>
                  <a:srgbClr val="FFFFFF"/>
                </a:highlight>
                <a:latin typeface="Söhne"/>
              </a:rPr>
              <a:t>kā</a:t>
            </a:r>
            <a:r>
              <a:rPr lang="en-GB" b="0" i="0" dirty="0">
                <a:solidFill>
                  <a:srgbClr val="0D0D0D"/>
                </a:solidFill>
                <a:effectLst/>
                <a:highlight>
                  <a:srgbClr val="FFFFFF"/>
                </a:highlight>
                <a:latin typeface="Söhne"/>
              </a:rPr>
              <a:t> </a:t>
            </a:r>
            <a:r>
              <a:rPr lang="en-GB" dirty="0" err="1">
                <a:solidFill>
                  <a:srgbClr val="0D0D0D"/>
                </a:solidFill>
                <a:highlight>
                  <a:srgbClr val="FFFFFF"/>
                </a:highlight>
                <a:latin typeface="Söhne"/>
              </a:rPr>
              <a:t>galvenās</a:t>
            </a:r>
            <a:r>
              <a:rPr lang="en-GB" dirty="0">
                <a:solidFill>
                  <a:srgbClr val="0D0D0D"/>
                </a:solidFill>
                <a:highlight>
                  <a:srgbClr val="FFFFFF"/>
                </a:highlight>
                <a:latin typeface="Söhne"/>
              </a:rPr>
              <a:t> </a:t>
            </a:r>
            <a:r>
              <a:rPr lang="en-GB" b="0" i="0" dirty="0">
                <a:solidFill>
                  <a:srgbClr val="0D0D0D"/>
                </a:solidFill>
                <a:effectLst/>
                <a:highlight>
                  <a:srgbClr val="FFFFFF"/>
                </a:highlight>
                <a:latin typeface="Söhne"/>
              </a:rPr>
              <a:t>21</a:t>
            </a:r>
            <a:r>
              <a:rPr lang="lv-LV" b="0" i="0" dirty="0">
                <a:solidFill>
                  <a:srgbClr val="0D0D0D"/>
                </a:solidFill>
                <a:effectLst/>
                <a:highlight>
                  <a:srgbClr val="FFFFFF"/>
                </a:highlight>
                <a:latin typeface="Söhne"/>
              </a:rPr>
              <a:t>.gs. prasmes</a:t>
            </a:r>
            <a:r>
              <a:rPr lang="en-GB" b="0" i="0" dirty="0">
                <a:solidFill>
                  <a:srgbClr val="0D0D0D"/>
                </a:solidFill>
                <a:effectLst/>
                <a:highlight>
                  <a:srgbClr val="FFFFFF"/>
                </a:highlight>
                <a:latin typeface="Söhne"/>
              </a:rPr>
              <a:t> var </a:t>
            </a:r>
            <a:r>
              <a:rPr lang="en-GB" b="0" i="0" dirty="0" err="1">
                <a:solidFill>
                  <a:srgbClr val="0D0D0D"/>
                </a:solidFill>
                <a:effectLst/>
                <a:highlight>
                  <a:srgbClr val="FFFFFF"/>
                </a:highlight>
                <a:latin typeface="Söhne"/>
              </a:rPr>
              <a:t>integrēt</a:t>
            </a:r>
            <a:r>
              <a:rPr lang="en-GB" b="0" i="0" dirty="0">
                <a:solidFill>
                  <a:srgbClr val="0D0D0D"/>
                </a:solidFill>
                <a:effectLst/>
                <a:highlight>
                  <a:srgbClr val="FFFFFF"/>
                </a:highlight>
                <a:latin typeface="Söhne"/>
              </a:rPr>
              <a:t> </a:t>
            </a:r>
            <a:r>
              <a:rPr lang="en-GB" b="0" i="0" dirty="0" err="1">
                <a:solidFill>
                  <a:srgbClr val="0D0D0D"/>
                </a:solidFill>
                <a:effectLst/>
                <a:highlight>
                  <a:srgbClr val="FFFFFF"/>
                </a:highlight>
                <a:latin typeface="Söhne"/>
              </a:rPr>
              <a:t>dažādās</a:t>
            </a:r>
            <a:r>
              <a:rPr lang="en-GB" b="0" i="0" dirty="0">
                <a:solidFill>
                  <a:srgbClr val="0D0D0D"/>
                </a:solidFill>
                <a:effectLst/>
                <a:highlight>
                  <a:srgbClr val="FFFFFF"/>
                </a:highlight>
                <a:latin typeface="Söhne"/>
              </a:rPr>
              <a:t> STEM </a:t>
            </a:r>
            <a:r>
              <a:rPr lang="en-GB" b="0" i="0" dirty="0" err="1">
                <a:solidFill>
                  <a:srgbClr val="0D0D0D"/>
                </a:solidFill>
                <a:effectLst/>
                <a:highlight>
                  <a:srgbClr val="FFFFFF"/>
                </a:highlight>
                <a:latin typeface="Söhne"/>
              </a:rPr>
              <a:t>jomās</a:t>
            </a:r>
            <a:r>
              <a:rPr lang="en-GB" b="0" i="0" dirty="0">
                <a:solidFill>
                  <a:srgbClr val="0D0D0D"/>
                </a:solidFill>
                <a:effectLst/>
                <a:highlight>
                  <a:srgbClr val="FFFFFF"/>
                </a:highlight>
                <a:latin typeface="Söhne"/>
              </a:rPr>
              <a:t>.</a:t>
            </a:r>
            <a:endParaRPr lang="en-IE" dirty="0"/>
          </a:p>
        </p:txBody>
      </p:sp>
    </p:spTree>
    <p:extLst>
      <p:ext uri="{BB962C8B-B14F-4D97-AF65-F5344CB8AC3E}">
        <p14:creationId xmlns:p14="http://schemas.microsoft.com/office/powerpoint/2010/main" val="12989513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4007AA-50E8-233A-51A3-999A8ECE4CEF}"/>
              </a:ext>
            </a:extLst>
          </p:cNvPr>
          <p:cNvSpPr>
            <a:spLocks noGrp="1"/>
          </p:cNvSpPr>
          <p:nvPr>
            <p:ph type="body" sz="quarter" idx="30"/>
          </p:nvPr>
        </p:nvSpPr>
        <p:spPr>
          <a:xfrm>
            <a:off x="442800" y="553870"/>
            <a:ext cx="10483431" cy="804265"/>
          </a:xfrm>
        </p:spPr>
        <p:txBody>
          <a:bodyPr/>
          <a:lstStyle/>
          <a:p>
            <a:r>
              <a:rPr lang="en-GB" sz="2400" dirty="0"/>
              <a:t>Uz konkrētiem gadījumiem balstīts </a:t>
            </a:r>
            <a:r>
              <a:rPr lang="en-GB" sz="2400" dirty="0" err="1"/>
              <a:t>ceļvedis</a:t>
            </a:r>
            <a:r>
              <a:rPr lang="en-GB" sz="2400" dirty="0"/>
              <a:t> 21</a:t>
            </a:r>
            <a:r>
              <a:rPr lang="lv-LV" sz="2400" dirty="0"/>
              <a:t>.gs. prasmju</a:t>
            </a:r>
            <a:r>
              <a:rPr lang="en-GB" sz="2400" dirty="0"/>
              <a:t> kartēšanai STEM priekšmetos </a:t>
            </a:r>
            <a:endParaRPr lang="en-IE" sz="2400" dirty="0"/>
          </a:p>
        </p:txBody>
      </p:sp>
      <p:sp>
        <p:nvSpPr>
          <p:cNvPr id="3" name="Text Placeholder 2">
            <a:extLst>
              <a:ext uri="{FF2B5EF4-FFF2-40B4-BE49-F238E27FC236}">
                <a16:creationId xmlns:a16="http://schemas.microsoft.com/office/drawing/2014/main" id="{B2EB533B-DF84-79E9-884B-94EF15EBDE8B}"/>
              </a:ext>
            </a:extLst>
          </p:cNvPr>
          <p:cNvSpPr>
            <a:spLocks noGrp="1"/>
          </p:cNvSpPr>
          <p:nvPr>
            <p:ph type="body" sz="quarter" idx="48"/>
          </p:nvPr>
        </p:nvSpPr>
        <p:spPr>
          <a:xfrm>
            <a:off x="442800" y="1407353"/>
            <a:ext cx="11150486" cy="4439577"/>
          </a:xfrm>
        </p:spPr>
        <p:txBody>
          <a:bodyPr/>
          <a:lstStyle/>
          <a:p>
            <a:pPr algn="l"/>
            <a:r>
              <a:rPr lang="en-GB" sz="2000" b="1" i="0" dirty="0">
                <a:solidFill>
                  <a:srgbClr val="8A2061"/>
                </a:solidFill>
                <a:effectLst/>
                <a:latin typeface="Söhne"/>
              </a:rPr>
              <a:t>Pamatinformācija:</a:t>
            </a:r>
          </a:p>
          <a:p>
            <a:pPr algn="just"/>
            <a:r>
              <a:rPr lang="en-GB" sz="2000" b="0" i="0" dirty="0">
                <a:solidFill>
                  <a:srgbClr val="0D0D0D"/>
                </a:solidFill>
                <a:effectLst/>
                <a:latin typeface="Söhne"/>
              </a:rPr>
              <a:t>Kādas ievērojamas universitātes inženierzinātņu fakultātē pasniedzēji pamanīja plaisu starp tehniskajām prasmēm, kas tiek mācītas viņu kursos, un kompetencēm, kas absolventiem nepieciešamas darba tirgū, jo īpaši attiecībā uz problēmu risināšanu, darbu komandā un digitālajām prasmēm. Lai to risinātu, katedra </a:t>
            </a:r>
            <a:r>
              <a:rPr lang="en-GB" sz="2000" b="0" i="0" dirty="0" err="1">
                <a:solidFill>
                  <a:srgbClr val="0D0D0D"/>
                </a:solidFill>
                <a:effectLst/>
                <a:latin typeface="Söhne"/>
              </a:rPr>
              <a:t>uzsāka</a:t>
            </a:r>
            <a:r>
              <a:rPr lang="en-GB" sz="2000" b="0" i="0" dirty="0">
                <a:solidFill>
                  <a:srgbClr val="0D0D0D"/>
                </a:solidFill>
                <a:effectLst/>
                <a:latin typeface="Söhne"/>
              </a:rPr>
              <a:t> </a:t>
            </a:r>
            <a:r>
              <a:rPr lang="lv-LV" sz="2000" dirty="0">
                <a:solidFill>
                  <a:srgbClr val="0D0D0D"/>
                </a:solidFill>
                <a:latin typeface="Söhne"/>
              </a:rPr>
              <a:t>studiju</a:t>
            </a:r>
            <a:r>
              <a:rPr lang="en-GB" sz="2000" b="0" i="0" dirty="0">
                <a:solidFill>
                  <a:srgbClr val="0D0D0D"/>
                </a:solidFill>
                <a:effectLst/>
                <a:latin typeface="Söhne"/>
              </a:rPr>
              <a:t> programmu kartēšanas procesu, kura mērķis bija integrēt 21. </a:t>
            </a:r>
            <a:r>
              <a:rPr lang="en-GB" sz="2000" b="0" i="0" dirty="0" err="1">
                <a:solidFill>
                  <a:srgbClr val="0D0D0D"/>
                </a:solidFill>
                <a:effectLst/>
                <a:latin typeface="Söhne"/>
              </a:rPr>
              <a:t>gadsimta</a:t>
            </a:r>
            <a:r>
              <a:rPr lang="en-GB" sz="2000" b="0" i="0" dirty="0">
                <a:solidFill>
                  <a:srgbClr val="0D0D0D"/>
                </a:solidFill>
                <a:effectLst/>
                <a:latin typeface="Söhne"/>
              </a:rPr>
              <a:t> </a:t>
            </a:r>
            <a:r>
              <a:rPr lang="en-GB" sz="2000" b="0" i="0" dirty="0" err="1">
                <a:solidFill>
                  <a:srgbClr val="0D0D0D"/>
                </a:solidFill>
                <a:effectLst/>
                <a:latin typeface="Söhne"/>
              </a:rPr>
              <a:t>prasmes</a:t>
            </a:r>
            <a:r>
              <a:rPr lang="en-GB" sz="2000" b="0" i="0" dirty="0">
                <a:solidFill>
                  <a:srgbClr val="0D0D0D"/>
                </a:solidFill>
                <a:effectLst/>
                <a:latin typeface="Söhne"/>
              </a:rPr>
              <a:t> esošajās programmās.</a:t>
            </a:r>
          </a:p>
          <a:p>
            <a:pPr algn="l"/>
            <a:endParaRPr lang="en-GB" sz="2000" dirty="0">
              <a:solidFill>
                <a:srgbClr val="0D0D0D"/>
              </a:solidFill>
              <a:latin typeface="Söhne"/>
            </a:endParaRPr>
          </a:p>
          <a:p>
            <a:pPr algn="l"/>
            <a:r>
              <a:rPr lang="en-GB" sz="2000" b="1" i="0" dirty="0">
                <a:solidFill>
                  <a:srgbClr val="8A2061"/>
                </a:solidFill>
                <a:effectLst/>
                <a:latin typeface="Söhne"/>
              </a:rPr>
              <a:t>Izaicinājums:</a:t>
            </a:r>
          </a:p>
          <a:p>
            <a:pPr algn="just"/>
            <a:r>
              <a:rPr lang="en-GB" sz="2000" b="0" i="0" dirty="0">
                <a:solidFill>
                  <a:srgbClr val="0D0D0D"/>
                </a:solidFill>
                <a:effectLst/>
                <a:latin typeface="Söhne"/>
              </a:rPr>
              <a:t>Galvenais uzdevums bija nodrošināt, </a:t>
            </a:r>
            <a:r>
              <a:rPr lang="en-GB" sz="2000" b="0" i="0" dirty="0" err="1">
                <a:solidFill>
                  <a:srgbClr val="0D0D0D"/>
                </a:solidFill>
                <a:effectLst/>
                <a:latin typeface="Söhne"/>
              </a:rPr>
              <a:t>lai</a:t>
            </a:r>
            <a:r>
              <a:rPr lang="en-GB" sz="2000" b="0" i="0" dirty="0">
                <a:solidFill>
                  <a:srgbClr val="0D0D0D"/>
                </a:solidFill>
                <a:effectLst/>
                <a:latin typeface="Söhne"/>
              </a:rPr>
              <a:t> 21</a:t>
            </a:r>
            <a:r>
              <a:rPr lang="lv-LV" sz="2000" b="0" i="0" dirty="0">
                <a:solidFill>
                  <a:srgbClr val="0D0D0D"/>
                </a:solidFill>
                <a:effectLst/>
                <a:latin typeface="Söhne"/>
              </a:rPr>
              <a:t>.gs. prasmju</a:t>
            </a:r>
            <a:r>
              <a:rPr lang="en-GB" sz="2000" b="0" i="0" dirty="0">
                <a:solidFill>
                  <a:srgbClr val="0D0D0D"/>
                </a:solidFill>
                <a:effectLst/>
                <a:latin typeface="Söhne"/>
              </a:rPr>
              <a:t> integrācija nemazinātu inženierzinātņu mācību programmas tehnisko stingrību, bet gan to papildinātu un uzlabotu. Pedagogiem bija jānosaka, </a:t>
            </a:r>
            <a:r>
              <a:rPr lang="en-GB" sz="2000" b="0" i="0" dirty="0" err="1">
                <a:solidFill>
                  <a:srgbClr val="0D0D0D"/>
                </a:solidFill>
                <a:effectLst/>
                <a:latin typeface="Söhne"/>
              </a:rPr>
              <a:t>kurā</a:t>
            </a:r>
            <a:r>
              <a:rPr lang="en-GB" sz="2000" b="0" i="0" dirty="0">
                <a:solidFill>
                  <a:srgbClr val="0D0D0D"/>
                </a:solidFill>
                <a:effectLst/>
                <a:latin typeface="Söhne"/>
              </a:rPr>
              <a:t> </a:t>
            </a:r>
            <a:r>
              <a:rPr lang="lv-LV" sz="2000" dirty="0">
                <a:solidFill>
                  <a:srgbClr val="0D0D0D"/>
                </a:solidFill>
                <a:latin typeface="Söhne"/>
              </a:rPr>
              <a:t>studiju</a:t>
            </a:r>
            <a:r>
              <a:rPr lang="en-GB" sz="2000" b="0" i="0" dirty="0">
                <a:solidFill>
                  <a:srgbClr val="0D0D0D"/>
                </a:solidFill>
                <a:effectLst/>
                <a:latin typeface="Söhne"/>
              </a:rPr>
              <a:t> programmas daļā šīs prasmes varētu dabiski saskanēt ar tehnisko saturu, lai veicinātu holistisku izglītības pieredzi.</a:t>
            </a:r>
          </a:p>
          <a:p>
            <a:pPr algn="l"/>
            <a:endParaRPr lang="en-GB" b="0" i="0" dirty="0">
              <a:solidFill>
                <a:srgbClr val="0D0D0D"/>
              </a:solidFill>
              <a:effectLst/>
              <a:latin typeface="Söhne"/>
            </a:endParaRPr>
          </a:p>
          <a:p>
            <a:pPr algn="just"/>
            <a:endParaRPr lang="en-IE" dirty="0"/>
          </a:p>
        </p:txBody>
      </p:sp>
    </p:spTree>
    <p:extLst>
      <p:ext uri="{BB962C8B-B14F-4D97-AF65-F5344CB8AC3E}">
        <p14:creationId xmlns:p14="http://schemas.microsoft.com/office/powerpoint/2010/main" val="34545124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4007AA-50E8-233A-51A3-999A8ECE4CEF}"/>
              </a:ext>
            </a:extLst>
          </p:cNvPr>
          <p:cNvSpPr>
            <a:spLocks noGrp="1"/>
          </p:cNvSpPr>
          <p:nvPr>
            <p:ph type="body" sz="quarter" idx="30"/>
          </p:nvPr>
        </p:nvSpPr>
        <p:spPr>
          <a:xfrm>
            <a:off x="442800" y="553870"/>
            <a:ext cx="10483431" cy="804265"/>
          </a:xfrm>
        </p:spPr>
        <p:txBody>
          <a:bodyPr/>
          <a:lstStyle/>
          <a:p>
            <a:r>
              <a:rPr lang="en-GB" sz="2800" dirty="0"/>
              <a:t>Uz </a:t>
            </a:r>
            <a:r>
              <a:rPr lang="en-GB" sz="2800" dirty="0" err="1"/>
              <a:t>konkrētiem</a:t>
            </a:r>
            <a:r>
              <a:rPr lang="en-GB" sz="2800" dirty="0"/>
              <a:t> </a:t>
            </a:r>
            <a:r>
              <a:rPr lang="en-GB" sz="2800" dirty="0" err="1"/>
              <a:t>gadījumiem</a:t>
            </a:r>
            <a:r>
              <a:rPr lang="en-GB" sz="2800" dirty="0"/>
              <a:t> </a:t>
            </a:r>
            <a:r>
              <a:rPr lang="en-GB" sz="2800" dirty="0" err="1"/>
              <a:t>balstīta</a:t>
            </a:r>
            <a:r>
              <a:rPr lang="en-GB" sz="2800" dirty="0"/>
              <a:t> </a:t>
            </a:r>
            <a:r>
              <a:rPr lang="en-GB" sz="2800" dirty="0" err="1"/>
              <a:t>rokasgrāmata</a:t>
            </a:r>
            <a:r>
              <a:rPr lang="en-GB" sz="2800" dirty="0"/>
              <a:t> par 21CS STEM </a:t>
            </a:r>
            <a:r>
              <a:rPr lang="en-GB" sz="2800" dirty="0" err="1"/>
              <a:t>priekšmetiem</a:t>
            </a:r>
            <a:r>
              <a:rPr lang="en-GB" sz="2800" dirty="0"/>
              <a:t> </a:t>
            </a:r>
            <a:endParaRPr lang="en-IE" sz="2800" dirty="0"/>
          </a:p>
        </p:txBody>
      </p:sp>
      <p:sp>
        <p:nvSpPr>
          <p:cNvPr id="3" name="Text Placeholder 2">
            <a:extLst>
              <a:ext uri="{FF2B5EF4-FFF2-40B4-BE49-F238E27FC236}">
                <a16:creationId xmlns:a16="http://schemas.microsoft.com/office/drawing/2014/main" id="{B2EB533B-DF84-79E9-884B-94EF15EBDE8B}"/>
              </a:ext>
            </a:extLst>
          </p:cNvPr>
          <p:cNvSpPr>
            <a:spLocks noGrp="1"/>
          </p:cNvSpPr>
          <p:nvPr>
            <p:ph type="body" sz="quarter" idx="48"/>
          </p:nvPr>
        </p:nvSpPr>
        <p:spPr>
          <a:xfrm>
            <a:off x="370954" y="1441450"/>
            <a:ext cx="7479824" cy="4281383"/>
          </a:xfrm>
        </p:spPr>
        <p:txBody>
          <a:bodyPr/>
          <a:lstStyle/>
          <a:p>
            <a:pPr algn="l"/>
            <a:r>
              <a:rPr lang="en-GB" sz="2000" b="1" i="0" dirty="0" err="1">
                <a:solidFill>
                  <a:srgbClr val="8A2061"/>
                </a:solidFill>
                <a:effectLst/>
                <a:latin typeface="Söhne"/>
              </a:rPr>
              <a:t>Kartēšanas</a:t>
            </a:r>
            <a:r>
              <a:rPr lang="en-GB" sz="2000" b="1" i="0" dirty="0">
                <a:solidFill>
                  <a:srgbClr val="8A2061"/>
                </a:solidFill>
                <a:effectLst/>
                <a:latin typeface="Söhne"/>
              </a:rPr>
              <a:t> process:</a:t>
            </a:r>
          </a:p>
          <a:p>
            <a:pPr algn="l"/>
            <a:endParaRPr lang="en-GB" sz="2000" b="0" i="0" dirty="0">
              <a:solidFill>
                <a:srgbClr val="0D0D0D"/>
              </a:solidFill>
              <a:effectLst/>
              <a:latin typeface="Söhne"/>
            </a:endParaRPr>
          </a:p>
          <a:p>
            <a:pPr algn="just"/>
            <a:r>
              <a:rPr lang="lv-LV" sz="2000" b="1" i="0" dirty="0">
                <a:solidFill>
                  <a:schemeClr val="accent3">
                    <a:lumMod val="75000"/>
                  </a:schemeClr>
                </a:solidFill>
                <a:effectLst/>
                <a:latin typeface="Söhne"/>
              </a:rPr>
              <a:t> </a:t>
            </a:r>
            <a:r>
              <a:rPr lang="en-GB" sz="2000" b="1" i="0" dirty="0">
                <a:solidFill>
                  <a:schemeClr val="accent3">
                    <a:lumMod val="75000"/>
                  </a:schemeClr>
                </a:solidFill>
                <a:effectLst/>
                <a:latin typeface="Söhne"/>
              </a:rPr>
              <a:t>21</a:t>
            </a:r>
            <a:r>
              <a:rPr lang="lv-LV" sz="2000" b="1" i="0" dirty="0">
                <a:solidFill>
                  <a:schemeClr val="accent3">
                    <a:lumMod val="75000"/>
                  </a:schemeClr>
                </a:solidFill>
                <a:effectLst/>
                <a:latin typeface="Söhne"/>
              </a:rPr>
              <a:t>.gs.</a:t>
            </a:r>
            <a:r>
              <a:rPr lang="en-GB" sz="2000" b="1" i="0" dirty="0">
                <a:solidFill>
                  <a:schemeClr val="accent3">
                    <a:lumMod val="75000"/>
                  </a:schemeClr>
                </a:solidFill>
                <a:effectLst/>
                <a:latin typeface="Söhne"/>
              </a:rPr>
              <a:t> </a:t>
            </a:r>
            <a:r>
              <a:rPr lang="en-GB" sz="2000" b="1" i="0" dirty="0" err="1">
                <a:solidFill>
                  <a:schemeClr val="accent3">
                    <a:lumMod val="75000"/>
                  </a:schemeClr>
                </a:solidFill>
                <a:effectLst/>
                <a:latin typeface="Söhne"/>
              </a:rPr>
              <a:t>kompetenču</a:t>
            </a:r>
            <a:r>
              <a:rPr lang="en-GB" sz="2000" b="1" i="0" dirty="0">
                <a:solidFill>
                  <a:schemeClr val="accent3">
                    <a:lumMod val="75000"/>
                  </a:schemeClr>
                </a:solidFill>
                <a:effectLst/>
                <a:latin typeface="Söhne"/>
              </a:rPr>
              <a:t> </a:t>
            </a:r>
            <a:r>
              <a:rPr lang="en-GB" sz="2000" b="1" i="0" dirty="0" err="1">
                <a:solidFill>
                  <a:schemeClr val="accent3">
                    <a:lumMod val="75000"/>
                  </a:schemeClr>
                </a:solidFill>
                <a:effectLst/>
                <a:latin typeface="Söhne"/>
              </a:rPr>
              <a:t>identificēšana</a:t>
            </a:r>
            <a:r>
              <a:rPr lang="en-GB" sz="2000" b="0" i="0" dirty="0">
                <a:solidFill>
                  <a:schemeClr val="accent3">
                    <a:lumMod val="75000"/>
                  </a:schemeClr>
                </a:solidFill>
                <a:effectLst/>
                <a:latin typeface="Söhne"/>
              </a:rPr>
              <a:t>: </a:t>
            </a:r>
            <a:r>
              <a:rPr lang="en-GB" sz="2000" b="0" i="0" dirty="0" err="1">
                <a:solidFill>
                  <a:srgbClr val="0D0D0D"/>
                </a:solidFill>
                <a:effectLst/>
                <a:latin typeface="Söhne"/>
              </a:rPr>
              <a:t>Komanda</a:t>
            </a:r>
            <a:r>
              <a:rPr lang="en-GB" sz="2000" b="0" i="0" dirty="0">
                <a:solidFill>
                  <a:srgbClr val="0D0D0D"/>
                </a:solidFill>
                <a:effectLst/>
                <a:latin typeface="Söhne"/>
              </a:rPr>
              <a:t> </a:t>
            </a:r>
            <a:r>
              <a:rPr lang="en-GB" sz="2000" b="0" i="0" dirty="0" err="1">
                <a:solidFill>
                  <a:srgbClr val="0D0D0D"/>
                </a:solidFill>
                <a:effectLst/>
                <a:latin typeface="Söhne"/>
              </a:rPr>
              <a:t>sāka</a:t>
            </a:r>
            <a:r>
              <a:rPr lang="en-GB" sz="2000" b="0" i="0" dirty="0">
                <a:solidFill>
                  <a:srgbClr val="0D0D0D"/>
                </a:solidFill>
                <a:effectLst/>
                <a:latin typeface="Söhne"/>
              </a:rPr>
              <a:t> </a:t>
            </a:r>
            <a:r>
              <a:rPr lang="en-GB" sz="2000" b="0" i="0" dirty="0" err="1">
                <a:solidFill>
                  <a:srgbClr val="0D0D0D"/>
                </a:solidFill>
                <a:effectLst/>
                <a:latin typeface="Söhne"/>
              </a:rPr>
              <a:t>ar</a:t>
            </a:r>
            <a:r>
              <a:rPr lang="en-GB" sz="2000" b="0" i="0" dirty="0">
                <a:solidFill>
                  <a:srgbClr val="0D0D0D"/>
                </a:solidFill>
                <a:effectLst/>
                <a:latin typeface="Söhne"/>
              </a:rPr>
              <a:t> </a:t>
            </a:r>
            <a:r>
              <a:rPr lang="en-GB" sz="2000" b="0" i="0" dirty="0" err="1">
                <a:solidFill>
                  <a:srgbClr val="0D0D0D"/>
                </a:solidFill>
                <a:effectLst/>
                <a:latin typeface="Söhne"/>
              </a:rPr>
              <a:t>konkrēt</a:t>
            </a:r>
            <a:r>
              <a:rPr lang="lv-LV" sz="2000" b="0" i="0" dirty="0" err="1">
                <a:solidFill>
                  <a:srgbClr val="0D0D0D"/>
                </a:solidFill>
                <a:effectLst/>
                <a:latin typeface="Söhne"/>
              </a:rPr>
              <a:t>ām</a:t>
            </a:r>
            <a:r>
              <a:rPr lang="en-GB" sz="2000" b="0" i="0" dirty="0">
                <a:solidFill>
                  <a:srgbClr val="0D0D0D"/>
                </a:solidFill>
                <a:effectLst/>
                <a:latin typeface="Söhne"/>
              </a:rPr>
              <a:t> 21</a:t>
            </a:r>
            <a:r>
              <a:rPr lang="lv-LV" sz="2000" b="0" i="0" dirty="0">
                <a:solidFill>
                  <a:srgbClr val="0D0D0D"/>
                </a:solidFill>
                <a:effectLst/>
                <a:latin typeface="Söhne"/>
              </a:rPr>
              <a:t>.gs. prasmēm</a:t>
            </a:r>
            <a:r>
              <a:rPr lang="en-GB" sz="2000" b="0" i="0" dirty="0">
                <a:solidFill>
                  <a:srgbClr val="0D0D0D"/>
                </a:solidFill>
                <a:effectLst/>
                <a:latin typeface="Söhne"/>
              </a:rPr>
              <a:t>, kas </a:t>
            </a:r>
            <a:r>
              <a:rPr lang="en-GB" sz="2000" b="0" i="0" dirty="0" err="1">
                <a:solidFill>
                  <a:srgbClr val="0D0D0D"/>
                </a:solidFill>
                <a:effectLst/>
                <a:latin typeface="Söhne"/>
              </a:rPr>
              <a:t>ir</a:t>
            </a:r>
            <a:r>
              <a:rPr lang="en-GB" sz="2000" b="0" i="0" dirty="0">
                <a:solidFill>
                  <a:srgbClr val="0D0D0D"/>
                </a:solidFill>
                <a:effectLst/>
                <a:latin typeface="Söhne"/>
              </a:rPr>
              <a:t> </a:t>
            </a:r>
            <a:r>
              <a:rPr lang="en-GB" sz="2000" b="0" i="0" dirty="0" err="1">
                <a:solidFill>
                  <a:srgbClr val="0D0D0D"/>
                </a:solidFill>
                <a:effectLst/>
                <a:latin typeface="Söhne"/>
              </a:rPr>
              <a:t>kritiski</a:t>
            </a:r>
            <a:r>
              <a:rPr lang="en-GB" sz="2000" b="0" i="0" dirty="0">
                <a:solidFill>
                  <a:srgbClr val="0D0D0D"/>
                </a:solidFill>
                <a:effectLst/>
                <a:latin typeface="Söhne"/>
              </a:rPr>
              <a:t> </a:t>
            </a:r>
            <a:r>
              <a:rPr lang="en-GB" sz="2000" b="0" i="0" dirty="0" err="1">
                <a:solidFill>
                  <a:srgbClr val="0D0D0D"/>
                </a:solidFill>
                <a:effectLst/>
                <a:latin typeface="Söhne"/>
              </a:rPr>
              <a:t>svarīgas</a:t>
            </a:r>
            <a:r>
              <a:rPr lang="en-GB" sz="2000" b="0" i="0" dirty="0">
                <a:solidFill>
                  <a:srgbClr val="0D0D0D"/>
                </a:solidFill>
                <a:effectLst/>
                <a:latin typeface="Söhne"/>
              </a:rPr>
              <a:t> </a:t>
            </a:r>
            <a:r>
              <a:rPr lang="en-GB" sz="2000" b="0" i="0" dirty="0" err="1">
                <a:solidFill>
                  <a:srgbClr val="0D0D0D"/>
                </a:solidFill>
                <a:effectLst/>
                <a:latin typeface="Söhne"/>
              </a:rPr>
              <a:t>inženieru</a:t>
            </a:r>
            <a:r>
              <a:rPr lang="en-GB" sz="2000" b="0" i="0" dirty="0">
                <a:solidFill>
                  <a:srgbClr val="0D0D0D"/>
                </a:solidFill>
                <a:effectLst/>
                <a:latin typeface="Söhne"/>
              </a:rPr>
              <a:t> </a:t>
            </a:r>
            <a:r>
              <a:rPr lang="en-GB" sz="2000" b="0" i="0" dirty="0" err="1">
                <a:solidFill>
                  <a:srgbClr val="0D0D0D"/>
                </a:solidFill>
                <a:effectLst/>
                <a:latin typeface="Söhne"/>
              </a:rPr>
              <a:t>karjerai</a:t>
            </a:r>
            <a:r>
              <a:rPr lang="en-GB" sz="2000" b="0" i="0" dirty="0">
                <a:solidFill>
                  <a:srgbClr val="0D0D0D"/>
                </a:solidFill>
                <a:effectLst/>
                <a:latin typeface="Söhne"/>
              </a:rPr>
              <a:t>, </a:t>
            </a:r>
            <a:r>
              <a:rPr lang="en-GB" sz="2000" dirty="0" err="1">
                <a:solidFill>
                  <a:srgbClr val="0D0D0D"/>
                </a:solidFill>
                <a:latin typeface="Söhne"/>
              </a:rPr>
              <a:t>izmantojot</a:t>
            </a:r>
            <a:r>
              <a:rPr lang="en-GB" sz="2000" dirty="0">
                <a:solidFill>
                  <a:srgbClr val="0D0D0D"/>
                </a:solidFill>
                <a:latin typeface="Söhne"/>
              </a:rPr>
              <a:t> Be 21 Skilled Toolkit, </a:t>
            </a:r>
            <a:r>
              <a:rPr lang="en-GB" sz="2000" dirty="0" err="1">
                <a:solidFill>
                  <a:srgbClr val="0D0D0D"/>
                </a:solidFill>
                <a:latin typeface="Söhne"/>
              </a:rPr>
              <a:t>kurā</a:t>
            </a:r>
            <a:r>
              <a:rPr lang="en-GB" sz="2000" dirty="0">
                <a:solidFill>
                  <a:srgbClr val="0D0D0D"/>
                </a:solidFill>
                <a:latin typeface="Söhne"/>
              </a:rPr>
              <a:t> 21</a:t>
            </a:r>
            <a:r>
              <a:rPr lang="lv-LV" sz="2000" dirty="0">
                <a:solidFill>
                  <a:srgbClr val="0D0D0D"/>
                </a:solidFill>
                <a:latin typeface="Söhne"/>
              </a:rPr>
              <a:t>.gs. prasmes</a:t>
            </a:r>
            <a:r>
              <a:rPr lang="en-GB" sz="2000" dirty="0">
                <a:solidFill>
                  <a:srgbClr val="0D0D0D"/>
                </a:solidFill>
                <a:latin typeface="Söhne"/>
              </a:rPr>
              <a:t> </a:t>
            </a:r>
            <a:r>
              <a:rPr lang="en-GB" sz="2000" dirty="0" err="1">
                <a:solidFill>
                  <a:srgbClr val="0D0D0D"/>
                </a:solidFill>
                <a:latin typeface="Söhne"/>
              </a:rPr>
              <a:t>iedalītas</a:t>
            </a:r>
            <a:r>
              <a:rPr lang="en-GB" sz="2000" dirty="0">
                <a:solidFill>
                  <a:srgbClr val="0D0D0D"/>
                </a:solidFill>
                <a:latin typeface="Söhne"/>
              </a:rPr>
              <a:t> 7 </a:t>
            </a:r>
            <a:r>
              <a:rPr lang="en-GB" sz="2000" dirty="0" err="1">
                <a:solidFill>
                  <a:srgbClr val="0D0D0D"/>
                </a:solidFill>
                <a:latin typeface="Söhne"/>
              </a:rPr>
              <a:t>galvenajās</a:t>
            </a:r>
            <a:r>
              <a:rPr lang="en-GB" sz="2000" dirty="0">
                <a:solidFill>
                  <a:srgbClr val="0D0D0D"/>
                </a:solidFill>
                <a:latin typeface="Söhne"/>
              </a:rPr>
              <a:t> </a:t>
            </a:r>
            <a:r>
              <a:rPr lang="en-GB" sz="2000" dirty="0" err="1">
                <a:solidFill>
                  <a:srgbClr val="0D0D0D"/>
                </a:solidFill>
                <a:latin typeface="Söhne"/>
              </a:rPr>
              <a:t>jomās</a:t>
            </a:r>
            <a:r>
              <a:rPr lang="en-GB" sz="2000" dirty="0">
                <a:solidFill>
                  <a:srgbClr val="0D0D0D"/>
                </a:solidFill>
                <a:latin typeface="Söhne"/>
              </a:rPr>
              <a:t> (</a:t>
            </a:r>
            <a:r>
              <a:rPr lang="en-GB" sz="2000" dirty="0" err="1">
                <a:solidFill>
                  <a:srgbClr val="0D0D0D"/>
                </a:solidFill>
                <a:latin typeface="Söhne"/>
              </a:rPr>
              <a:t>lejupielādēt</a:t>
            </a:r>
            <a:r>
              <a:rPr lang="en-GB" sz="2000" dirty="0">
                <a:solidFill>
                  <a:srgbClr val="0D0D0D"/>
                </a:solidFill>
                <a:latin typeface="Söhne"/>
              </a:rPr>
              <a:t> no </a:t>
            </a:r>
            <a:r>
              <a:rPr lang="en-GB" sz="2000" b="1" dirty="0">
                <a:solidFill>
                  <a:srgbClr val="186BA8"/>
                </a:solidFill>
                <a:latin typeface="Söhne"/>
                <a:hlinkClick r:id="rId2">
                  <a:extLst>
                    <a:ext uri="{A12FA001-AC4F-418D-AE19-62706E023703}">
                      <ahyp:hlinkClr xmlns:ahyp="http://schemas.microsoft.com/office/drawing/2018/hyperlinkcolor" val="tx"/>
                    </a:ext>
                  </a:extLst>
                </a:hlinkClick>
              </a:rPr>
              <a:t>https://be21skilled.eu/ </a:t>
            </a:r>
            <a:r>
              <a:rPr lang="en-GB" sz="2000" dirty="0">
                <a:solidFill>
                  <a:srgbClr val="0D0D0D"/>
                </a:solidFill>
                <a:latin typeface="Söhne"/>
              </a:rPr>
              <a:t>).</a:t>
            </a:r>
          </a:p>
          <a:p>
            <a:pPr algn="l"/>
            <a:endParaRPr lang="en-GB" b="0" i="0" dirty="0">
              <a:solidFill>
                <a:srgbClr val="0D0D0D"/>
              </a:solidFill>
              <a:effectLst/>
              <a:latin typeface="Söhne"/>
            </a:endParaRPr>
          </a:p>
          <a:p>
            <a:pPr algn="just"/>
            <a:r>
              <a:rPr lang="lv-LV" sz="2000" b="1" dirty="0">
                <a:solidFill>
                  <a:srgbClr val="186BA8"/>
                </a:solidFill>
                <a:latin typeface="Söhne"/>
              </a:rPr>
              <a:t>1.</a:t>
            </a:r>
            <a:r>
              <a:rPr lang="en-GB" sz="2000" b="1" i="0" dirty="0">
                <a:solidFill>
                  <a:srgbClr val="186BA8"/>
                </a:solidFill>
                <a:effectLst/>
                <a:latin typeface="Söhne"/>
              </a:rPr>
              <a:t> </a:t>
            </a:r>
            <a:r>
              <a:rPr lang="en-GB" sz="2000" b="1" i="0" dirty="0" err="1">
                <a:solidFill>
                  <a:srgbClr val="186BA8"/>
                </a:solidFill>
                <a:effectLst/>
                <a:latin typeface="Söhne"/>
              </a:rPr>
              <a:t>Pašvadība</a:t>
            </a:r>
            <a:r>
              <a:rPr lang="en-GB" sz="2000" b="1" i="0" dirty="0">
                <a:solidFill>
                  <a:srgbClr val="186BA8"/>
                </a:solidFill>
                <a:effectLst/>
                <a:latin typeface="Söhne"/>
              </a:rPr>
              <a:t>, </a:t>
            </a:r>
            <a:r>
              <a:rPr lang="en-GB" sz="2000" b="1" i="0" dirty="0" err="1">
                <a:solidFill>
                  <a:srgbClr val="186BA8"/>
                </a:solidFill>
                <a:effectLst/>
                <a:latin typeface="Söhne"/>
              </a:rPr>
              <a:t>mērķtiecība</a:t>
            </a:r>
            <a:r>
              <a:rPr lang="en-GB" sz="2000" b="1" i="0" dirty="0">
                <a:solidFill>
                  <a:srgbClr val="186BA8"/>
                </a:solidFill>
                <a:effectLst/>
                <a:latin typeface="Söhne"/>
              </a:rPr>
              <a:t>, </a:t>
            </a:r>
            <a:r>
              <a:rPr lang="en-GB" sz="2000" b="1" i="0" dirty="0" err="1">
                <a:solidFill>
                  <a:srgbClr val="186BA8"/>
                </a:solidFill>
                <a:effectLst/>
                <a:latin typeface="Söhne"/>
              </a:rPr>
              <a:t>neatlaidība</a:t>
            </a:r>
            <a:endParaRPr lang="en-GB" sz="2000" b="1" i="0" dirty="0">
              <a:solidFill>
                <a:srgbClr val="186BA8"/>
              </a:solidFill>
              <a:effectLst/>
              <a:latin typeface="Söhne"/>
            </a:endParaRPr>
          </a:p>
          <a:p>
            <a:pPr algn="just"/>
            <a:r>
              <a:rPr lang="en-GB" sz="2000" b="1" i="0" dirty="0" err="1">
                <a:solidFill>
                  <a:srgbClr val="186BA8"/>
                </a:solidFill>
                <a:effectLst/>
                <a:latin typeface="Söhne"/>
              </a:rPr>
              <a:t>Atbilstība</a:t>
            </a:r>
            <a:r>
              <a:rPr lang="en-GB" sz="2000" b="1" i="0" dirty="0">
                <a:solidFill>
                  <a:srgbClr val="186BA8"/>
                </a:solidFill>
                <a:effectLst/>
                <a:latin typeface="Söhne"/>
              </a:rPr>
              <a:t> </a:t>
            </a:r>
            <a:r>
              <a:rPr lang="en-GB" sz="2000" b="1" i="0" dirty="0" err="1">
                <a:solidFill>
                  <a:srgbClr val="186BA8"/>
                </a:solidFill>
                <a:effectLst/>
                <a:latin typeface="Söhne"/>
              </a:rPr>
              <a:t>inženierzinātnēm</a:t>
            </a:r>
            <a:r>
              <a:rPr lang="en-GB" sz="2000" b="1" i="0" dirty="0">
                <a:solidFill>
                  <a:srgbClr val="186BA8"/>
                </a:solidFill>
                <a:effectLst/>
                <a:latin typeface="Söhne"/>
              </a:rPr>
              <a:t>: </a:t>
            </a:r>
            <a:r>
              <a:rPr lang="en-GB" sz="2000" b="0" i="0" dirty="0" err="1">
                <a:solidFill>
                  <a:srgbClr val="0D0D0D"/>
                </a:solidFill>
                <a:effectLst/>
                <a:latin typeface="Söhne"/>
              </a:rPr>
              <a:t>Inženierzinātņu</a:t>
            </a:r>
            <a:r>
              <a:rPr lang="en-GB" sz="2000" b="0" i="0" dirty="0">
                <a:solidFill>
                  <a:srgbClr val="0D0D0D"/>
                </a:solidFill>
                <a:effectLst/>
                <a:latin typeface="Söhne"/>
              </a:rPr>
              <a:t> </a:t>
            </a:r>
            <a:r>
              <a:rPr lang="en-GB" sz="2000" b="0" i="0" dirty="0" err="1">
                <a:solidFill>
                  <a:srgbClr val="0D0D0D"/>
                </a:solidFill>
                <a:effectLst/>
                <a:latin typeface="Söhne"/>
              </a:rPr>
              <a:t>projekti</a:t>
            </a:r>
            <a:r>
              <a:rPr lang="en-GB" sz="2000" b="0" i="0" dirty="0">
                <a:solidFill>
                  <a:srgbClr val="0D0D0D"/>
                </a:solidFill>
                <a:effectLst/>
                <a:latin typeface="Söhne"/>
              </a:rPr>
              <a:t> </a:t>
            </a:r>
            <a:r>
              <a:rPr lang="en-GB" sz="2000" b="0" i="0" dirty="0" err="1">
                <a:solidFill>
                  <a:srgbClr val="0D0D0D"/>
                </a:solidFill>
                <a:effectLst/>
                <a:latin typeface="Söhne"/>
              </a:rPr>
              <a:t>bieži</a:t>
            </a:r>
            <a:r>
              <a:rPr lang="en-GB" sz="2000" b="0" i="0" dirty="0">
                <a:solidFill>
                  <a:srgbClr val="0D0D0D"/>
                </a:solidFill>
                <a:effectLst/>
                <a:latin typeface="Söhne"/>
              </a:rPr>
              <a:t> </a:t>
            </a:r>
            <a:r>
              <a:rPr lang="en-GB" sz="2000" b="0" i="0" dirty="0" err="1">
                <a:solidFill>
                  <a:srgbClr val="0D0D0D"/>
                </a:solidFill>
                <a:effectLst/>
                <a:latin typeface="Söhne"/>
              </a:rPr>
              <a:t>vien</a:t>
            </a:r>
            <a:r>
              <a:rPr lang="en-GB" sz="2000" b="0" i="0" dirty="0">
                <a:solidFill>
                  <a:srgbClr val="0D0D0D"/>
                </a:solidFill>
                <a:effectLst/>
                <a:latin typeface="Söhne"/>
              </a:rPr>
              <a:t> </a:t>
            </a:r>
            <a:r>
              <a:rPr lang="en-GB" sz="2000" b="0" i="0" dirty="0" err="1">
                <a:solidFill>
                  <a:srgbClr val="0D0D0D"/>
                </a:solidFill>
                <a:effectLst/>
                <a:latin typeface="Söhne"/>
              </a:rPr>
              <a:t>ilgst</a:t>
            </a:r>
            <a:r>
              <a:rPr lang="en-GB" sz="2000" b="0" i="0" dirty="0">
                <a:solidFill>
                  <a:srgbClr val="0D0D0D"/>
                </a:solidFill>
                <a:effectLst/>
                <a:latin typeface="Söhne"/>
              </a:rPr>
              <a:t> </a:t>
            </a:r>
            <a:r>
              <a:rPr lang="en-GB" sz="2000" b="0" i="0" dirty="0" err="1">
                <a:solidFill>
                  <a:srgbClr val="0D0D0D"/>
                </a:solidFill>
                <a:effectLst/>
                <a:latin typeface="Söhne"/>
              </a:rPr>
              <a:t>ilgu</a:t>
            </a:r>
            <a:r>
              <a:rPr lang="en-GB" sz="2000" b="0" i="0" dirty="0">
                <a:solidFill>
                  <a:srgbClr val="0D0D0D"/>
                </a:solidFill>
                <a:effectLst/>
                <a:latin typeface="Söhne"/>
              </a:rPr>
              <a:t> </a:t>
            </a:r>
            <a:r>
              <a:rPr lang="en-GB" sz="2000" b="0" i="0" dirty="0" err="1">
                <a:solidFill>
                  <a:srgbClr val="0D0D0D"/>
                </a:solidFill>
                <a:effectLst/>
                <a:latin typeface="Söhne"/>
              </a:rPr>
              <a:t>laiku</a:t>
            </a:r>
            <a:r>
              <a:rPr lang="en-GB" sz="2000" b="0" i="0" dirty="0">
                <a:solidFill>
                  <a:srgbClr val="0D0D0D"/>
                </a:solidFill>
                <a:effectLst/>
                <a:latin typeface="Söhne"/>
              </a:rPr>
              <a:t> un </a:t>
            </a:r>
            <a:r>
              <a:rPr lang="en-GB" sz="2000" b="0" i="0" dirty="0" err="1">
                <a:solidFill>
                  <a:srgbClr val="0D0D0D"/>
                </a:solidFill>
                <a:effectLst/>
                <a:latin typeface="Söhne"/>
              </a:rPr>
              <a:t>ietver</a:t>
            </a:r>
            <a:r>
              <a:rPr lang="en-GB" sz="2000" b="0" i="0" dirty="0">
                <a:solidFill>
                  <a:srgbClr val="0D0D0D"/>
                </a:solidFill>
                <a:effectLst/>
                <a:latin typeface="Söhne"/>
              </a:rPr>
              <a:t> </a:t>
            </a:r>
            <a:r>
              <a:rPr lang="en-GB" sz="2000" b="0" i="0" dirty="0" err="1">
                <a:solidFill>
                  <a:srgbClr val="0D0D0D"/>
                </a:solidFill>
                <a:effectLst/>
                <a:latin typeface="Söhne"/>
              </a:rPr>
              <a:t>sarežģītus</a:t>
            </a:r>
            <a:r>
              <a:rPr lang="en-GB" sz="2000" b="0" i="0" dirty="0">
                <a:solidFill>
                  <a:srgbClr val="0D0D0D"/>
                </a:solidFill>
                <a:effectLst/>
                <a:latin typeface="Söhne"/>
              </a:rPr>
              <a:t>, </a:t>
            </a:r>
            <a:r>
              <a:rPr lang="en-GB" sz="2000" b="0" i="0" dirty="0" err="1">
                <a:solidFill>
                  <a:srgbClr val="0D0D0D"/>
                </a:solidFill>
                <a:effectLst/>
                <a:latin typeface="Söhne"/>
              </a:rPr>
              <a:t>dažkārt</a:t>
            </a:r>
            <a:r>
              <a:rPr lang="en-GB" sz="2000" b="0" i="0" dirty="0">
                <a:solidFill>
                  <a:srgbClr val="0D0D0D"/>
                </a:solidFill>
                <a:effectLst/>
                <a:latin typeface="Söhne"/>
              </a:rPr>
              <a:t> </a:t>
            </a:r>
            <a:r>
              <a:rPr lang="en-GB" sz="2000" b="0" i="0" dirty="0" err="1">
                <a:solidFill>
                  <a:srgbClr val="0D0D0D"/>
                </a:solidFill>
                <a:effectLst/>
                <a:latin typeface="Söhne"/>
              </a:rPr>
              <a:t>apgrūtinošus</a:t>
            </a:r>
            <a:r>
              <a:rPr lang="en-GB" sz="2000" b="0" i="0" dirty="0">
                <a:solidFill>
                  <a:srgbClr val="0D0D0D"/>
                </a:solidFill>
                <a:effectLst/>
                <a:latin typeface="Söhne"/>
              </a:rPr>
              <a:t> </a:t>
            </a:r>
            <a:r>
              <a:rPr lang="en-GB" sz="2000" b="0" i="0" dirty="0" err="1">
                <a:solidFill>
                  <a:srgbClr val="0D0D0D"/>
                </a:solidFill>
                <a:effectLst/>
                <a:latin typeface="Söhne"/>
              </a:rPr>
              <a:t>izstrādes</a:t>
            </a:r>
            <a:r>
              <a:rPr lang="en-GB" sz="2000" b="0" i="0" dirty="0">
                <a:solidFill>
                  <a:srgbClr val="0D0D0D"/>
                </a:solidFill>
                <a:effectLst/>
                <a:latin typeface="Söhne"/>
              </a:rPr>
              <a:t>, </a:t>
            </a:r>
            <a:r>
              <a:rPr lang="en-GB" sz="2000" b="0" i="0" dirty="0" err="1">
                <a:solidFill>
                  <a:srgbClr val="0D0D0D"/>
                </a:solidFill>
                <a:effectLst/>
                <a:latin typeface="Söhne"/>
              </a:rPr>
              <a:t>testēšanas</a:t>
            </a:r>
            <a:r>
              <a:rPr lang="en-GB" sz="2000" b="0" i="0" dirty="0">
                <a:solidFill>
                  <a:srgbClr val="0D0D0D"/>
                </a:solidFill>
                <a:effectLst/>
                <a:latin typeface="Söhne"/>
              </a:rPr>
              <a:t> un </a:t>
            </a:r>
            <a:r>
              <a:rPr lang="en-GB" sz="2000" b="0" i="0" dirty="0" err="1">
                <a:solidFill>
                  <a:srgbClr val="0D0D0D"/>
                </a:solidFill>
                <a:effectLst/>
                <a:latin typeface="Söhne"/>
              </a:rPr>
              <a:t>īstenošanas</a:t>
            </a:r>
            <a:r>
              <a:rPr lang="en-GB" sz="2000" b="0" i="0" dirty="0">
                <a:solidFill>
                  <a:srgbClr val="0D0D0D"/>
                </a:solidFill>
                <a:effectLst/>
                <a:latin typeface="Söhne"/>
              </a:rPr>
              <a:t> </a:t>
            </a:r>
            <a:r>
              <a:rPr lang="en-GB" sz="2000" b="0" i="0" dirty="0" err="1">
                <a:solidFill>
                  <a:srgbClr val="0D0D0D"/>
                </a:solidFill>
                <a:effectLst/>
                <a:latin typeface="Söhne"/>
              </a:rPr>
              <a:t>posmus</a:t>
            </a:r>
            <a:r>
              <a:rPr lang="en-GB" sz="2000" b="0" i="0" dirty="0">
                <a:solidFill>
                  <a:srgbClr val="0D0D0D"/>
                </a:solidFill>
                <a:effectLst/>
                <a:latin typeface="Söhne"/>
              </a:rPr>
              <a:t>. Lai </a:t>
            </a:r>
            <a:r>
              <a:rPr lang="en-GB" sz="2000" b="0" i="0" dirty="0" err="1">
                <a:solidFill>
                  <a:srgbClr val="0D0D0D"/>
                </a:solidFill>
                <a:effectLst/>
                <a:latin typeface="Söhne"/>
              </a:rPr>
              <a:t>gūtu</a:t>
            </a:r>
            <a:r>
              <a:rPr lang="en-GB" sz="2000" b="0" i="0" dirty="0">
                <a:solidFill>
                  <a:srgbClr val="0D0D0D"/>
                </a:solidFill>
                <a:effectLst/>
                <a:latin typeface="Söhne"/>
              </a:rPr>
              <a:t> </a:t>
            </a:r>
            <a:r>
              <a:rPr lang="en-GB" sz="2000" b="0" i="0" dirty="0" err="1">
                <a:solidFill>
                  <a:srgbClr val="0D0D0D"/>
                </a:solidFill>
                <a:effectLst/>
                <a:latin typeface="Söhne"/>
              </a:rPr>
              <a:t>panākumus</a:t>
            </a:r>
            <a:r>
              <a:rPr lang="en-GB" sz="2000" b="0" i="0" dirty="0">
                <a:solidFill>
                  <a:srgbClr val="0D0D0D"/>
                </a:solidFill>
                <a:effectLst/>
                <a:latin typeface="Söhne"/>
              </a:rPr>
              <a:t>, </a:t>
            </a:r>
            <a:r>
              <a:rPr lang="en-GB" sz="2000" b="0" i="0" dirty="0" err="1">
                <a:solidFill>
                  <a:srgbClr val="0D0D0D"/>
                </a:solidFill>
                <a:effectLst/>
                <a:latin typeface="Söhne"/>
              </a:rPr>
              <a:t>ir</a:t>
            </a:r>
            <a:r>
              <a:rPr lang="en-GB" sz="2000" b="0" i="0" dirty="0">
                <a:solidFill>
                  <a:srgbClr val="0D0D0D"/>
                </a:solidFill>
                <a:effectLst/>
                <a:latin typeface="Söhne"/>
              </a:rPr>
              <a:t> </a:t>
            </a:r>
            <a:r>
              <a:rPr lang="en-GB" sz="2000" b="0" i="0" dirty="0" err="1">
                <a:solidFill>
                  <a:srgbClr val="0D0D0D"/>
                </a:solidFill>
                <a:effectLst/>
                <a:latin typeface="Söhne"/>
              </a:rPr>
              <a:t>ļoti</a:t>
            </a:r>
            <a:r>
              <a:rPr lang="en-GB" sz="2000" b="0" i="0" dirty="0">
                <a:solidFill>
                  <a:srgbClr val="0D0D0D"/>
                </a:solidFill>
                <a:effectLst/>
                <a:latin typeface="Söhne"/>
              </a:rPr>
              <a:t> </a:t>
            </a:r>
            <a:r>
              <a:rPr lang="en-GB" sz="2000" b="0" i="0" dirty="0" err="1">
                <a:solidFill>
                  <a:srgbClr val="0D0D0D"/>
                </a:solidFill>
                <a:effectLst/>
                <a:latin typeface="Söhne"/>
              </a:rPr>
              <a:t>svarīgi</a:t>
            </a:r>
            <a:r>
              <a:rPr lang="en-GB" sz="2000" b="0" i="0" dirty="0">
                <a:solidFill>
                  <a:srgbClr val="0D0D0D"/>
                </a:solidFill>
                <a:effectLst/>
                <a:latin typeface="Söhne"/>
              </a:rPr>
              <a:t> </a:t>
            </a:r>
            <a:r>
              <a:rPr lang="en-GB" sz="2000" b="0" i="0" dirty="0" err="1">
                <a:solidFill>
                  <a:srgbClr val="0D0D0D"/>
                </a:solidFill>
                <a:effectLst/>
                <a:latin typeface="Söhne"/>
              </a:rPr>
              <a:t>spēt</a:t>
            </a:r>
            <a:r>
              <a:rPr lang="en-GB" sz="2000" b="0" i="0" dirty="0">
                <a:solidFill>
                  <a:srgbClr val="0D0D0D"/>
                </a:solidFill>
                <a:effectLst/>
                <a:latin typeface="Söhne"/>
              </a:rPr>
              <a:t> </a:t>
            </a:r>
            <a:r>
              <a:rPr lang="en-GB" sz="2000" b="0" i="0" dirty="0" err="1">
                <a:solidFill>
                  <a:srgbClr val="0D0D0D"/>
                </a:solidFill>
                <a:effectLst/>
                <a:latin typeface="Söhne"/>
              </a:rPr>
              <a:t>pārvaldīt</a:t>
            </a:r>
            <a:r>
              <a:rPr lang="en-GB" sz="2000" b="0" i="0" dirty="0">
                <a:solidFill>
                  <a:srgbClr val="0D0D0D"/>
                </a:solidFill>
                <a:effectLst/>
                <a:latin typeface="Söhne"/>
              </a:rPr>
              <a:t> </a:t>
            </a:r>
            <a:r>
              <a:rPr lang="en-GB" sz="2000" b="0" i="0" dirty="0" err="1">
                <a:solidFill>
                  <a:srgbClr val="0D0D0D"/>
                </a:solidFill>
                <a:effectLst/>
                <a:latin typeface="Söhne"/>
              </a:rPr>
              <a:t>savu</a:t>
            </a:r>
            <a:r>
              <a:rPr lang="en-GB" sz="2000" b="0" i="0" dirty="0">
                <a:solidFill>
                  <a:srgbClr val="0D0D0D"/>
                </a:solidFill>
                <a:effectLst/>
                <a:latin typeface="Söhne"/>
              </a:rPr>
              <a:t> </a:t>
            </a:r>
            <a:r>
              <a:rPr lang="en-GB" sz="2000" b="0" i="0" dirty="0" err="1">
                <a:solidFill>
                  <a:srgbClr val="0D0D0D"/>
                </a:solidFill>
                <a:effectLst/>
                <a:latin typeface="Söhne"/>
              </a:rPr>
              <a:t>laiku</a:t>
            </a:r>
            <a:r>
              <a:rPr lang="en-GB" sz="2000" b="0" i="0" dirty="0">
                <a:solidFill>
                  <a:srgbClr val="0D0D0D"/>
                </a:solidFill>
                <a:effectLst/>
                <a:latin typeface="Söhne"/>
              </a:rPr>
              <a:t>, </a:t>
            </a:r>
            <a:r>
              <a:rPr lang="en-GB" sz="2000" b="0" i="0" dirty="0" err="1">
                <a:solidFill>
                  <a:srgbClr val="0D0D0D"/>
                </a:solidFill>
                <a:effectLst/>
                <a:latin typeface="Söhne"/>
              </a:rPr>
              <a:t>koncentrēties</a:t>
            </a:r>
            <a:r>
              <a:rPr lang="en-GB" sz="2000" b="0" i="0" dirty="0">
                <a:solidFill>
                  <a:srgbClr val="0D0D0D"/>
                </a:solidFill>
                <a:effectLst/>
                <a:latin typeface="Söhne"/>
              </a:rPr>
              <a:t> </a:t>
            </a:r>
            <a:r>
              <a:rPr lang="en-GB" sz="2000" b="0" i="0" dirty="0" err="1">
                <a:solidFill>
                  <a:srgbClr val="0D0D0D"/>
                </a:solidFill>
                <a:effectLst/>
                <a:latin typeface="Söhne"/>
              </a:rPr>
              <a:t>uz</a:t>
            </a:r>
            <a:r>
              <a:rPr lang="en-GB" sz="2000" b="0" i="0" dirty="0">
                <a:solidFill>
                  <a:srgbClr val="0D0D0D"/>
                </a:solidFill>
                <a:effectLst/>
                <a:latin typeface="Söhne"/>
              </a:rPr>
              <a:t> </a:t>
            </a:r>
            <a:r>
              <a:rPr lang="en-GB" sz="2000" b="0" i="0" dirty="0" err="1">
                <a:solidFill>
                  <a:srgbClr val="0D0D0D"/>
                </a:solidFill>
                <a:effectLst/>
                <a:latin typeface="Söhne"/>
              </a:rPr>
              <a:t>mērķiem</a:t>
            </a:r>
            <a:r>
              <a:rPr lang="en-GB" sz="2000" b="0" i="0" dirty="0">
                <a:solidFill>
                  <a:srgbClr val="0D0D0D"/>
                </a:solidFill>
                <a:effectLst/>
                <a:latin typeface="Söhne"/>
              </a:rPr>
              <a:t>, </a:t>
            </a:r>
            <a:r>
              <a:rPr lang="en-GB" sz="2000" b="0" i="0" dirty="0" err="1">
                <a:solidFill>
                  <a:srgbClr val="0D0D0D"/>
                </a:solidFill>
                <a:effectLst/>
                <a:latin typeface="Söhne"/>
              </a:rPr>
              <a:t>neraugoties</a:t>
            </a:r>
            <a:r>
              <a:rPr lang="en-GB" sz="2000" b="0" i="0" dirty="0">
                <a:solidFill>
                  <a:srgbClr val="0D0D0D"/>
                </a:solidFill>
                <a:effectLst/>
                <a:latin typeface="Söhne"/>
              </a:rPr>
              <a:t> </a:t>
            </a:r>
            <a:r>
              <a:rPr lang="en-GB" sz="2000" b="0" i="0" dirty="0" err="1">
                <a:solidFill>
                  <a:srgbClr val="0D0D0D"/>
                </a:solidFill>
                <a:effectLst/>
                <a:latin typeface="Söhne"/>
              </a:rPr>
              <a:t>uz</a:t>
            </a:r>
            <a:r>
              <a:rPr lang="en-GB" sz="2000" b="0" i="0" dirty="0">
                <a:solidFill>
                  <a:srgbClr val="0D0D0D"/>
                </a:solidFill>
                <a:effectLst/>
                <a:latin typeface="Söhne"/>
              </a:rPr>
              <a:t> </a:t>
            </a:r>
            <a:r>
              <a:rPr lang="en-GB" sz="2000" b="0" i="0" dirty="0" err="1">
                <a:solidFill>
                  <a:srgbClr val="0D0D0D"/>
                </a:solidFill>
                <a:effectLst/>
                <a:latin typeface="Söhne"/>
              </a:rPr>
              <a:t>neveiksmēm</a:t>
            </a:r>
            <a:r>
              <a:rPr lang="en-GB" sz="2000" b="0" i="0" dirty="0">
                <a:solidFill>
                  <a:srgbClr val="0D0D0D"/>
                </a:solidFill>
                <a:effectLst/>
                <a:latin typeface="Söhne"/>
              </a:rPr>
              <a:t>, un </a:t>
            </a:r>
            <a:r>
              <a:rPr lang="en-GB" sz="2000" b="0" i="0" dirty="0" err="1">
                <a:solidFill>
                  <a:srgbClr val="0D0D0D"/>
                </a:solidFill>
                <a:effectLst/>
                <a:latin typeface="Söhne"/>
              </a:rPr>
              <a:t>neatlaidīgi</a:t>
            </a:r>
            <a:r>
              <a:rPr lang="en-GB" sz="2000" b="0" i="0" dirty="0">
                <a:solidFill>
                  <a:srgbClr val="0D0D0D"/>
                </a:solidFill>
                <a:effectLst/>
                <a:latin typeface="Söhne"/>
              </a:rPr>
              <a:t> </a:t>
            </a:r>
            <a:r>
              <a:rPr lang="en-GB" sz="2000" b="0" i="0" dirty="0" err="1">
                <a:solidFill>
                  <a:srgbClr val="0D0D0D"/>
                </a:solidFill>
                <a:effectLst/>
                <a:latin typeface="Söhne"/>
              </a:rPr>
              <a:t>pārvarēt</a:t>
            </a:r>
            <a:r>
              <a:rPr lang="en-GB" sz="2000" b="0" i="0" dirty="0">
                <a:solidFill>
                  <a:srgbClr val="0D0D0D"/>
                </a:solidFill>
                <a:effectLst/>
                <a:latin typeface="Söhne"/>
              </a:rPr>
              <a:t> </a:t>
            </a:r>
            <a:r>
              <a:rPr lang="en-GB" sz="2000" b="0" i="0" dirty="0" err="1">
                <a:solidFill>
                  <a:srgbClr val="0D0D0D"/>
                </a:solidFill>
                <a:effectLst/>
                <a:latin typeface="Söhne"/>
              </a:rPr>
              <a:t>grūtības</a:t>
            </a:r>
            <a:r>
              <a:rPr lang="en-GB" sz="2000" b="0" i="0" dirty="0">
                <a:solidFill>
                  <a:srgbClr val="0D0D0D"/>
                </a:solidFill>
                <a:effectLst/>
                <a:latin typeface="Söhne"/>
              </a:rPr>
              <a:t>.</a:t>
            </a:r>
          </a:p>
          <a:p>
            <a:pPr algn="l"/>
            <a:endParaRPr lang="en-GB" sz="800" b="0" i="0" dirty="0">
              <a:solidFill>
                <a:srgbClr val="0D0D0D"/>
              </a:solidFill>
              <a:effectLst/>
              <a:latin typeface="Söhne"/>
            </a:endParaRPr>
          </a:p>
          <a:p>
            <a:pPr algn="l"/>
            <a:endParaRPr lang="en-GB" b="0" i="0" dirty="0">
              <a:solidFill>
                <a:srgbClr val="0D0D0D"/>
              </a:solidFill>
              <a:effectLst/>
              <a:latin typeface="Söhne"/>
            </a:endParaRPr>
          </a:p>
          <a:p>
            <a:pPr algn="just"/>
            <a:endParaRPr lang="en-IE" dirty="0"/>
          </a:p>
        </p:txBody>
      </p:sp>
      <p:pic>
        <p:nvPicPr>
          <p:cNvPr id="9" name="Picture 8" descr="Head made from puzzle pieces">
            <a:extLst>
              <a:ext uri="{FF2B5EF4-FFF2-40B4-BE49-F238E27FC236}">
                <a16:creationId xmlns:a16="http://schemas.microsoft.com/office/drawing/2014/main" id="{FA38E4B3-E8DE-8B01-1791-A9F87DCB9828}"/>
              </a:ext>
            </a:extLst>
          </p:cNvPr>
          <p:cNvPicPr>
            <a:picLocks noChangeAspect="1"/>
          </p:cNvPicPr>
          <p:nvPr/>
        </p:nvPicPr>
        <p:blipFill>
          <a:blip r:embed="rId3"/>
          <a:stretch>
            <a:fillRect/>
          </a:stretch>
        </p:blipFill>
        <p:spPr>
          <a:xfrm>
            <a:off x="8019009" y="1771134"/>
            <a:ext cx="3802037" cy="4073611"/>
          </a:xfrm>
          <a:prstGeom prst="rect">
            <a:avLst/>
          </a:prstGeom>
        </p:spPr>
      </p:pic>
    </p:spTree>
    <p:extLst>
      <p:ext uri="{BB962C8B-B14F-4D97-AF65-F5344CB8AC3E}">
        <p14:creationId xmlns:p14="http://schemas.microsoft.com/office/powerpoint/2010/main" val="38827080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e balloon being pricked by a pin">
            <a:extLst>
              <a:ext uri="{FF2B5EF4-FFF2-40B4-BE49-F238E27FC236}">
                <a16:creationId xmlns:a16="http://schemas.microsoft.com/office/drawing/2014/main" id="{2A758C7B-9E7C-C415-6D69-9FC89CDBFF80}"/>
              </a:ext>
            </a:extLst>
          </p:cNvPr>
          <p:cNvPicPr>
            <a:picLocks noChangeAspect="1"/>
          </p:cNvPicPr>
          <p:nvPr/>
        </p:nvPicPr>
        <p:blipFill rotWithShape="1">
          <a:blip r:embed="rId2"/>
          <a:srcRect l="29045" r="22532"/>
          <a:stretch/>
        </p:blipFill>
        <p:spPr>
          <a:xfrm>
            <a:off x="884606" y="10"/>
            <a:ext cx="4993772" cy="6857990"/>
          </a:xfrm>
          <a:custGeom>
            <a:avLst/>
            <a:gdLst>
              <a:gd name="connsiteX0" fmla="*/ 0 w 4993772"/>
              <a:gd name="connsiteY0" fmla="*/ 0 h 6858000"/>
              <a:gd name="connsiteX1" fmla="*/ 4993772 w 4993772"/>
              <a:gd name="connsiteY1" fmla="*/ 0 h 6858000"/>
              <a:gd name="connsiteX2" fmla="*/ 4993772 w 4993772"/>
              <a:gd name="connsiteY2" fmla="*/ 6858000 h 6858000"/>
              <a:gd name="connsiteX3" fmla="*/ 0 w 4993772"/>
              <a:gd name="connsiteY3" fmla="*/ 6858000 h 6858000"/>
              <a:gd name="connsiteX4" fmla="*/ 0 w 4993772"/>
              <a:gd name="connsiteY4" fmla="*/ 6301946 h 6858000"/>
              <a:gd name="connsiteX5" fmla="*/ 180000 w 4993772"/>
              <a:gd name="connsiteY5" fmla="*/ 6301946 h 6858000"/>
              <a:gd name="connsiteX6" fmla="*/ 180000 w 4993772"/>
              <a:gd name="connsiteY6" fmla="*/ 4861945 h 6858000"/>
              <a:gd name="connsiteX7" fmla="*/ 0 w 4993772"/>
              <a:gd name="connsiteY7" fmla="*/ 48619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93772" h="6858000">
                <a:moveTo>
                  <a:pt x="0" y="0"/>
                </a:moveTo>
                <a:lnTo>
                  <a:pt x="4993772" y="0"/>
                </a:lnTo>
                <a:lnTo>
                  <a:pt x="4993772" y="6858000"/>
                </a:lnTo>
                <a:lnTo>
                  <a:pt x="0" y="6858000"/>
                </a:lnTo>
                <a:lnTo>
                  <a:pt x="0" y="6301946"/>
                </a:lnTo>
                <a:lnTo>
                  <a:pt x="180000" y="6301946"/>
                </a:lnTo>
                <a:lnTo>
                  <a:pt x="180000" y="4861945"/>
                </a:lnTo>
                <a:lnTo>
                  <a:pt x="0" y="4861945"/>
                </a:lnTo>
                <a:close/>
              </a:path>
            </a:pathLst>
          </a:custGeom>
          <a:noFill/>
        </p:spPr>
      </p:pic>
      <p:sp>
        <p:nvSpPr>
          <p:cNvPr id="2" name="Text Placeholder 1">
            <a:extLst>
              <a:ext uri="{FF2B5EF4-FFF2-40B4-BE49-F238E27FC236}">
                <a16:creationId xmlns:a16="http://schemas.microsoft.com/office/drawing/2014/main" id="{364007AA-50E8-233A-51A3-999A8ECE4CEF}"/>
              </a:ext>
            </a:extLst>
          </p:cNvPr>
          <p:cNvSpPr>
            <a:spLocks noGrp="1"/>
          </p:cNvSpPr>
          <p:nvPr>
            <p:ph type="body" sz="quarter" idx="30"/>
          </p:nvPr>
        </p:nvSpPr>
        <p:spPr>
          <a:xfrm>
            <a:off x="942606" y="354643"/>
            <a:ext cx="4720143" cy="696918"/>
          </a:xfrm>
        </p:spPr>
        <p:txBody>
          <a:bodyPr>
            <a:normAutofit fontScale="77500" lnSpcReduction="20000"/>
          </a:bodyPr>
          <a:lstStyle/>
          <a:p>
            <a:pPr>
              <a:lnSpc>
                <a:spcPct val="90000"/>
              </a:lnSpc>
            </a:pPr>
            <a:r>
              <a:rPr lang="en-GB" sz="2800" dirty="0">
                <a:solidFill>
                  <a:schemeClr val="bg1"/>
                </a:solidFill>
              </a:rPr>
              <a:t>Uz gadījumiem balstīts </a:t>
            </a:r>
            <a:r>
              <a:rPr lang="en-GB" sz="2800" dirty="0" err="1">
                <a:solidFill>
                  <a:schemeClr val="bg1"/>
                </a:solidFill>
              </a:rPr>
              <a:t>ceļvedis</a:t>
            </a:r>
            <a:r>
              <a:rPr lang="en-GB" sz="2800" dirty="0">
                <a:solidFill>
                  <a:schemeClr val="bg1"/>
                </a:solidFill>
              </a:rPr>
              <a:t> 21</a:t>
            </a:r>
            <a:r>
              <a:rPr lang="lv-LV" sz="2800" dirty="0">
                <a:solidFill>
                  <a:schemeClr val="bg1"/>
                </a:solidFill>
              </a:rPr>
              <a:t>.gs. prasmēm</a:t>
            </a:r>
            <a:r>
              <a:rPr lang="en-GB" sz="2800" dirty="0">
                <a:solidFill>
                  <a:schemeClr val="bg1"/>
                </a:solidFill>
              </a:rPr>
              <a:t> STEM priekšmetiem </a:t>
            </a:r>
            <a:endParaRPr lang="en-IE" sz="2800" dirty="0">
              <a:solidFill>
                <a:schemeClr val="bg1"/>
              </a:solidFill>
            </a:endParaRPr>
          </a:p>
        </p:txBody>
      </p:sp>
      <p:sp>
        <p:nvSpPr>
          <p:cNvPr id="3" name="Text Placeholder 2">
            <a:extLst>
              <a:ext uri="{FF2B5EF4-FFF2-40B4-BE49-F238E27FC236}">
                <a16:creationId xmlns:a16="http://schemas.microsoft.com/office/drawing/2014/main" id="{B2EB533B-DF84-79E9-884B-94EF15EBDE8B}"/>
              </a:ext>
            </a:extLst>
          </p:cNvPr>
          <p:cNvSpPr>
            <a:spLocks noGrp="1"/>
          </p:cNvSpPr>
          <p:nvPr>
            <p:ph type="body" sz="quarter" idx="48"/>
          </p:nvPr>
        </p:nvSpPr>
        <p:spPr>
          <a:xfrm>
            <a:off x="6095999" y="278302"/>
            <a:ext cx="6096001" cy="5974826"/>
          </a:xfrm>
        </p:spPr>
        <p:txBody>
          <a:bodyPr anchor="t">
            <a:normAutofit fontScale="92500" lnSpcReduction="10000"/>
          </a:bodyPr>
          <a:lstStyle/>
          <a:p>
            <a:pPr>
              <a:lnSpc>
                <a:spcPct val="90000"/>
              </a:lnSpc>
              <a:spcAft>
                <a:spcPts val="600"/>
              </a:spcAft>
            </a:pPr>
            <a:r>
              <a:rPr lang="lv-LV" sz="2400" b="1" dirty="0">
                <a:solidFill>
                  <a:srgbClr val="186BA8"/>
                </a:solidFill>
                <a:highlight>
                  <a:srgbClr val="FFFF00"/>
                </a:highlight>
              </a:rPr>
              <a:t>2.</a:t>
            </a:r>
            <a:r>
              <a:rPr lang="en-GB" sz="2400" b="1" i="0" dirty="0">
                <a:solidFill>
                  <a:srgbClr val="186BA8"/>
                </a:solidFill>
                <a:effectLst/>
                <a:highlight>
                  <a:srgbClr val="FFFF00"/>
                </a:highlight>
              </a:rPr>
              <a:t> Kritiskā domāšana, problēmu risināšana, sistēmiskā domāšana</a:t>
            </a:r>
          </a:p>
          <a:p>
            <a:pPr>
              <a:lnSpc>
                <a:spcPct val="90000"/>
              </a:lnSpc>
              <a:spcAft>
                <a:spcPts val="600"/>
              </a:spcAft>
            </a:pPr>
            <a:endParaRPr lang="en-GB" sz="200" b="1" i="0" dirty="0">
              <a:solidFill>
                <a:srgbClr val="186BA8"/>
              </a:solidFill>
              <a:effectLst/>
            </a:endParaRPr>
          </a:p>
          <a:p>
            <a:pPr algn="just">
              <a:lnSpc>
                <a:spcPct val="90000"/>
              </a:lnSpc>
              <a:spcAft>
                <a:spcPts val="600"/>
              </a:spcAft>
            </a:pPr>
            <a:r>
              <a:rPr lang="en-GB" sz="2400" b="1" i="0" dirty="0">
                <a:solidFill>
                  <a:srgbClr val="186BA8"/>
                </a:solidFill>
                <a:effectLst/>
              </a:rPr>
              <a:t>Atbilstība inženierzinātnēm</a:t>
            </a:r>
            <a:r>
              <a:rPr lang="en-GB" sz="2400" b="1" i="0" dirty="0">
                <a:effectLst/>
              </a:rPr>
              <a:t>: </a:t>
            </a:r>
            <a:r>
              <a:rPr lang="en-GB" sz="2400" i="0" dirty="0">
                <a:effectLst/>
              </a:rPr>
              <a:t>Inženierzinātnes būtībā ir saistītas ar problēmu risināšanu - risinājumu izstrādi, kas atbilst konkrētām vajadzībām vai risina konkrētus uzdevumus. Kritiskā domāšana ļauj inženieriem izvērtēt alternatīvas un pieņemt lēmumus, pamatojoties uz pierādījumiem un loģiku. Sistēmiskā domāšana ļauj inženieriem saskatīt plašāku kopainu, izprotot, kā dažādas sistēmas daļas mijiedarbojas un ietekmē viena otru.</a:t>
            </a:r>
          </a:p>
          <a:p>
            <a:pPr>
              <a:lnSpc>
                <a:spcPct val="90000"/>
              </a:lnSpc>
              <a:spcAft>
                <a:spcPts val="600"/>
              </a:spcAft>
            </a:pPr>
            <a:endParaRPr lang="en-GB" sz="2400" dirty="0"/>
          </a:p>
          <a:p>
            <a:pPr>
              <a:lnSpc>
                <a:spcPct val="90000"/>
              </a:lnSpc>
              <a:spcAft>
                <a:spcPts val="600"/>
              </a:spcAft>
            </a:pPr>
            <a:r>
              <a:rPr lang="lv-LV" sz="2400" b="1" dirty="0">
                <a:solidFill>
                  <a:srgbClr val="186BA8"/>
                </a:solidFill>
              </a:rPr>
              <a:t>3.</a:t>
            </a:r>
            <a:r>
              <a:rPr lang="en-GB" sz="2400" b="1" i="0" dirty="0">
                <a:solidFill>
                  <a:srgbClr val="186BA8"/>
                </a:solidFill>
                <a:effectLst/>
              </a:rPr>
              <a:t> Komunikācija, sadarbība, komandas darbs</a:t>
            </a:r>
          </a:p>
          <a:p>
            <a:pPr algn="just">
              <a:lnSpc>
                <a:spcPct val="90000"/>
              </a:lnSpc>
              <a:spcAft>
                <a:spcPts val="600"/>
              </a:spcAft>
            </a:pPr>
            <a:r>
              <a:rPr lang="en-GB" sz="2400" b="1" i="0" dirty="0">
                <a:solidFill>
                  <a:srgbClr val="186BA8"/>
                </a:solidFill>
                <a:effectLst/>
                <a:latin typeface="Söhne"/>
              </a:rPr>
              <a:t>Atbilstība inženierzinātnēm</a:t>
            </a:r>
            <a:r>
              <a:rPr lang="en-GB" sz="2400" b="1" i="0" dirty="0">
                <a:solidFill>
                  <a:srgbClr val="0D0D0D"/>
                </a:solidFill>
                <a:effectLst/>
                <a:latin typeface="Söhne"/>
              </a:rPr>
              <a:t>:</a:t>
            </a:r>
            <a:r>
              <a:rPr lang="en-GB" sz="2400" b="0" i="0" dirty="0">
                <a:solidFill>
                  <a:srgbClr val="0D0D0D"/>
                </a:solidFill>
                <a:effectLst/>
                <a:latin typeface="Söhne"/>
              </a:rPr>
              <a:t> Inženierzinātnēs, kur projektos bieži vien nepieciešama starpdisciplināra sadarbība, ir ļoti svarīga efektīva saziņa un komandas darbs. Inženieriem ir skaidri jāformulē idejas un labi jāsadarbojas ar citiem, tostarp ar cilvēkiem, kas nāk no dažādām vidēm un kuriem ir atšķirīgi uzskati.</a:t>
            </a:r>
            <a:endParaRPr lang="en-GB" sz="2400" i="0" dirty="0">
              <a:effectLst/>
            </a:endParaRPr>
          </a:p>
          <a:p>
            <a:pPr>
              <a:lnSpc>
                <a:spcPct val="90000"/>
              </a:lnSpc>
              <a:spcAft>
                <a:spcPts val="600"/>
              </a:spcAft>
            </a:pPr>
            <a:endParaRPr lang="en-GB" sz="2100" b="0" i="0" dirty="0">
              <a:effectLst/>
            </a:endParaRPr>
          </a:p>
          <a:p>
            <a:pPr>
              <a:lnSpc>
                <a:spcPct val="90000"/>
              </a:lnSpc>
              <a:spcAft>
                <a:spcPts val="600"/>
              </a:spcAft>
            </a:pPr>
            <a:endParaRPr lang="en-IE" sz="1500" dirty="0"/>
          </a:p>
        </p:txBody>
      </p:sp>
    </p:spTree>
    <p:extLst>
      <p:ext uri="{BB962C8B-B14F-4D97-AF65-F5344CB8AC3E}">
        <p14:creationId xmlns:p14="http://schemas.microsoft.com/office/powerpoint/2010/main" val="19687183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4007AA-50E8-233A-51A3-999A8ECE4CEF}"/>
              </a:ext>
            </a:extLst>
          </p:cNvPr>
          <p:cNvSpPr>
            <a:spLocks noGrp="1"/>
          </p:cNvSpPr>
          <p:nvPr>
            <p:ph type="body" sz="quarter" idx="30"/>
          </p:nvPr>
        </p:nvSpPr>
        <p:spPr>
          <a:xfrm>
            <a:off x="6316116" y="149349"/>
            <a:ext cx="5793153" cy="472952"/>
          </a:xfrm>
        </p:spPr>
        <p:txBody>
          <a:bodyPr>
            <a:noAutofit/>
          </a:bodyPr>
          <a:lstStyle/>
          <a:p>
            <a:pPr>
              <a:lnSpc>
                <a:spcPct val="90000"/>
              </a:lnSpc>
            </a:pPr>
            <a:r>
              <a:rPr lang="lv-LV" sz="2000" dirty="0">
                <a:solidFill>
                  <a:srgbClr val="186BA8"/>
                </a:solidFill>
              </a:rPr>
              <a:t>4.</a:t>
            </a:r>
            <a:r>
              <a:rPr lang="en-GB" sz="2000" dirty="0">
                <a:solidFill>
                  <a:srgbClr val="186BA8"/>
                </a:solidFill>
              </a:rPr>
              <a:t> </a:t>
            </a:r>
            <a:r>
              <a:rPr lang="en-GB" sz="2000" dirty="0" err="1">
                <a:solidFill>
                  <a:srgbClr val="186BA8"/>
                </a:solidFill>
              </a:rPr>
              <a:t>Pielāgo</a:t>
            </a:r>
            <a:r>
              <a:rPr lang="lv-LV" sz="2000" dirty="0" err="1">
                <a:solidFill>
                  <a:srgbClr val="186BA8"/>
                </a:solidFill>
              </a:rPr>
              <a:t>šanās</a:t>
            </a:r>
            <a:r>
              <a:rPr lang="en-GB" sz="2000" dirty="0">
                <a:solidFill>
                  <a:srgbClr val="186BA8"/>
                </a:solidFill>
              </a:rPr>
              <a:t>, </a:t>
            </a:r>
            <a:r>
              <a:rPr lang="lv-LV" sz="2000" dirty="0">
                <a:solidFill>
                  <a:srgbClr val="186BA8"/>
                </a:solidFill>
              </a:rPr>
              <a:t>no</a:t>
            </a:r>
            <a:r>
              <a:rPr lang="en-GB" sz="2000" dirty="0" err="1">
                <a:solidFill>
                  <a:srgbClr val="186BA8"/>
                </a:solidFill>
              </a:rPr>
              <a:t>turība</a:t>
            </a:r>
            <a:r>
              <a:rPr lang="en-GB" sz="2000" dirty="0">
                <a:solidFill>
                  <a:srgbClr val="186BA8"/>
                </a:solidFill>
              </a:rPr>
              <a:t> un </a:t>
            </a:r>
            <a:r>
              <a:rPr lang="lv-LV" sz="2000" dirty="0">
                <a:solidFill>
                  <a:srgbClr val="186BA8"/>
                </a:solidFill>
              </a:rPr>
              <a:t>izturība pret stresu </a:t>
            </a:r>
          </a:p>
          <a:p>
            <a:pPr algn="just">
              <a:lnSpc>
                <a:spcPct val="90000"/>
              </a:lnSpc>
            </a:pPr>
            <a:r>
              <a:rPr lang="en-GB" sz="2400" dirty="0">
                <a:solidFill>
                  <a:srgbClr val="186BA8"/>
                </a:solidFill>
              </a:rPr>
              <a:t> </a:t>
            </a:r>
            <a:r>
              <a:rPr lang="en-GB" sz="2000" dirty="0">
                <a:solidFill>
                  <a:srgbClr val="186BA8"/>
                </a:solidFill>
              </a:rPr>
              <a:t>Saistība ar inženierzinātnēm: </a:t>
            </a:r>
            <a:r>
              <a:rPr lang="en-GB" sz="2000" b="0" dirty="0"/>
              <a:t>Inženierzinātņu joma nepārtraukti attīstās līdz ar tehnoloģiju attīstību un mainīgajām sabiedrības vajadzībām. Inženieriem ir jāpielāgojas jauniem instrumentiem, procesiem un noteikumiem. Elastība un </a:t>
            </a:r>
            <a:r>
              <a:rPr lang="lv-LV" sz="2000" b="0" dirty="0"/>
              <a:t>noturība pret stresu</a:t>
            </a:r>
            <a:r>
              <a:rPr lang="en-GB" sz="2000" b="0" dirty="0"/>
              <a:t> ir ļoti svarīgas, lai pārvarētu saspringtus termiņus un riskantus projektus</a:t>
            </a:r>
            <a:r>
              <a:rPr lang="en-GB" sz="2400" b="0" dirty="0"/>
              <a:t>.</a:t>
            </a:r>
          </a:p>
          <a:p>
            <a:pPr algn="just"/>
            <a:r>
              <a:rPr lang="lv-LV" sz="2000" dirty="0">
                <a:solidFill>
                  <a:srgbClr val="186BA8"/>
                </a:solidFill>
              </a:rPr>
              <a:t>5.</a:t>
            </a:r>
            <a:r>
              <a:rPr lang="en-GB" sz="2000" dirty="0">
                <a:solidFill>
                  <a:srgbClr val="186BA8"/>
                </a:solidFill>
              </a:rPr>
              <a:t> Radošums, zinātkāre, </a:t>
            </a:r>
            <a:r>
              <a:rPr lang="en-GB" sz="2000" dirty="0" err="1">
                <a:solidFill>
                  <a:srgbClr val="186BA8"/>
                </a:solidFill>
              </a:rPr>
              <a:t>atvērt</a:t>
            </a:r>
            <a:r>
              <a:rPr lang="lv-LV" sz="2000" dirty="0">
                <a:solidFill>
                  <a:srgbClr val="186BA8"/>
                </a:solidFill>
              </a:rPr>
              <a:t>a</a:t>
            </a:r>
            <a:r>
              <a:rPr lang="en-GB" sz="2000" dirty="0">
                <a:solidFill>
                  <a:srgbClr val="186BA8"/>
                </a:solidFill>
              </a:rPr>
              <a:t> </a:t>
            </a:r>
            <a:r>
              <a:rPr lang="en-GB" sz="2000" dirty="0" err="1">
                <a:solidFill>
                  <a:srgbClr val="186BA8"/>
                </a:solidFill>
              </a:rPr>
              <a:t>domāšana</a:t>
            </a:r>
            <a:r>
              <a:rPr lang="en-GB" sz="2000" dirty="0">
                <a:solidFill>
                  <a:srgbClr val="186BA8"/>
                </a:solidFill>
              </a:rPr>
              <a:t>, iespēju </a:t>
            </a:r>
            <a:r>
              <a:rPr lang="en-GB" sz="2000" dirty="0" err="1">
                <a:solidFill>
                  <a:srgbClr val="186BA8"/>
                </a:solidFill>
              </a:rPr>
              <a:t>pamanīšana</a:t>
            </a:r>
            <a:r>
              <a:rPr lang="en-GB" sz="2000" dirty="0">
                <a:solidFill>
                  <a:srgbClr val="186BA8"/>
                </a:solidFill>
              </a:rPr>
              <a:t> </a:t>
            </a:r>
            <a:endParaRPr lang="lv-LV" sz="2000" dirty="0">
              <a:solidFill>
                <a:srgbClr val="186BA8"/>
              </a:solidFill>
            </a:endParaRPr>
          </a:p>
          <a:p>
            <a:pPr algn="just">
              <a:lnSpc>
                <a:spcPct val="90000"/>
              </a:lnSpc>
            </a:pPr>
            <a:r>
              <a:rPr lang="lv-LV" sz="2000" dirty="0">
                <a:solidFill>
                  <a:srgbClr val="186BA8"/>
                </a:solidFill>
              </a:rPr>
              <a:t>Saistība ar</a:t>
            </a:r>
            <a:r>
              <a:rPr lang="en-GB" sz="2000" dirty="0">
                <a:solidFill>
                  <a:srgbClr val="186BA8"/>
                </a:solidFill>
              </a:rPr>
              <a:t> inženierzinātnēm: </a:t>
            </a:r>
            <a:r>
              <a:rPr lang="en-GB" sz="2000" b="0" dirty="0"/>
              <a:t>Radošums un zinātkāre veicina inovācijas inženierzinātnēs. </a:t>
            </a:r>
            <a:r>
              <a:rPr lang="en-GB" sz="2000" b="0" dirty="0" err="1"/>
              <a:t>Atvērt</a:t>
            </a:r>
            <a:r>
              <a:rPr lang="lv-LV" sz="2000" b="0" dirty="0"/>
              <a:t>a</a:t>
            </a:r>
            <a:r>
              <a:rPr lang="en-GB" sz="2000" b="0" dirty="0"/>
              <a:t> domāšana ļauj inženieriem izpētīt netradicionālus risinājumus un saskatīt iespējas uzlabot vai ieviest inovācijas esošajās sistēmās.</a:t>
            </a:r>
          </a:p>
        </p:txBody>
      </p:sp>
      <p:pic>
        <p:nvPicPr>
          <p:cNvPr id="10" name="Picture 9" descr="A golden egg standing out from a group of white eggs">
            <a:extLst>
              <a:ext uri="{FF2B5EF4-FFF2-40B4-BE49-F238E27FC236}">
                <a16:creationId xmlns:a16="http://schemas.microsoft.com/office/drawing/2014/main" id="{FEC1310B-7EAC-FF15-8FE1-C4A9A447CE3E}"/>
              </a:ext>
            </a:extLst>
          </p:cNvPr>
          <p:cNvPicPr>
            <a:picLocks noChangeAspect="1"/>
          </p:cNvPicPr>
          <p:nvPr/>
        </p:nvPicPr>
        <p:blipFill>
          <a:blip r:embed="rId3"/>
          <a:stretch>
            <a:fillRect/>
          </a:stretch>
        </p:blipFill>
        <p:spPr>
          <a:xfrm>
            <a:off x="-4109357" y="0"/>
            <a:ext cx="10287000" cy="6858000"/>
          </a:xfrm>
          <a:prstGeom prst="rect">
            <a:avLst/>
          </a:prstGeom>
        </p:spPr>
      </p:pic>
    </p:spTree>
    <p:extLst>
      <p:ext uri="{BB962C8B-B14F-4D97-AF65-F5344CB8AC3E}">
        <p14:creationId xmlns:p14="http://schemas.microsoft.com/office/powerpoint/2010/main" val="28565127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4007AA-50E8-233A-51A3-999A8ECE4CEF}"/>
              </a:ext>
            </a:extLst>
          </p:cNvPr>
          <p:cNvSpPr>
            <a:spLocks noGrp="1"/>
          </p:cNvSpPr>
          <p:nvPr>
            <p:ph type="body" sz="quarter" idx="30"/>
          </p:nvPr>
        </p:nvSpPr>
        <p:spPr>
          <a:xfrm>
            <a:off x="6257333" y="364885"/>
            <a:ext cx="5833067" cy="466965"/>
          </a:xfrm>
        </p:spPr>
        <p:txBody>
          <a:bodyPr>
            <a:noAutofit/>
          </a:bodyPr>
          <a:lstStyle/>
          <a:p>
            <a:pPr algn="just">
              <a:lnSpc>
                <a:spcPct val="90000"/>
              </a:lnSpc>
            </a:pPr>
            <a:r>
              <a:rPr lang="lv-LV" sz="2000" dirty="0">
                <a:solidFill>
                  <a:srgbClr val="186BA8"/>
                </a:solidFill>
              </a:rPr>
              <a:t>6.</a:t>
            </a:r>
            <a:r>
              <a:rPr lang="en-GB" sz="2000" dirty="0">
                <a:solidFill>
                  <a:srgbClr val="186BA8"/>
                </a:solidFill>
              </a:rPr>
              <a:t> Labklājība, pozitīva attieksme, </a:t>
            </a:r>
            <a:r>
              <a:rPr lang="en-GB" sz="2000" dirty="0" err="1">
                <a:solidFill>
                  <a:srgbClr val="186BA8"/>
                </a:solidFill>
              </a:rPr>
              <a:t>apzin</a:t>
            </a:r>
            <a:r>
              <a:rPr lang="lv-LV" sz="2000" dirty="0" err="1">
                <a:solidFill>
                  <a:srgbClr val="186BA8"/>
                </a:solidFill>
              </a:rPr>
              <a:t>ātība</a:t>
            </a:r>
            <a:r>
              <a:rPr lang="en-GB" sz="2000" dirty="0">
                <a:solidFill>
                  <a:srgbClr val="186BA8"/>
                </a:solidFill>
              </a:rPr>
              <a:t> </a:t>
            </a:r>
            <a:endParaRPr lang="lv-LV" sz="2000" dirty="0">
              <a:solidFill>
                <a:srgbClr val="186BA8"/>
              </a:solidFill>
            </a:endParaRPr>
          </a:p>
          <a:p>
            <a:pPr algn="just">
              <a:lnSpc>
                <a:spcPct val="90000"/>
              </a:lnSpc>
              <a:spcBef>
                <a:spcPts val="600"/>
              </a:spcBef>
            </a:pPr>
            <a:r>
              <a:rPr lang="en-GB" sz="2000" dirty="0" err="1">
                <a:solidFill>
                  <a:srgbClr val="186BA8"/>
                </a:solidFill>
              </a:rPr>
              <a:t>Saistība</a:t>
            </a:r>
            <a:r>
              <a:rPr lang="en-GB" sz="2000" dirty="0">
                <a:solidFill>
                  <a:srgbClr val="186BA8"/>
                </a:solidFill>
              </a:rPr>
              <a:t> ar inženierzinātnēm:</a:t>
            </a:r>
            <a:r>
              <a:rPr lang="en-GB" sz="2000" b="0" dirty="0"/>
              <a:t> Inženieru darba prasīgums var ietekmēt personīgo labsajūtu. Pozitīva attieksme un </a:t>
            </a:r>
            <a:r>
              <a:rPr lang="en-GB" sz="2000" b="0" dirty="0" err="1"/>
              <a:t>apzin</a:t>
            </a:r>
            <a:r>
              <a:rPr lang="lv-LV" sz="2000" b="0" dirty="0" err="1"/>
              <a:t>ātība</a:t>
            </a:r>
            <a:r>
              <a:rPr lang="en-GB" sz="2000" b="0" dirty="0"/>
              <a:t> var uzlabot garīgo veselību, uzlabot koncentrēšanos un veicināt atbalstošu darba vidi. </a:t>
            </a:r>
          </a:p>
          <a:p>
            <a:pPr algn="just">
              <a:spcBef>
                <a:spcPts val="600"/>
              </a:spcBef>
            </a:pPr>
            <a:r>
              <a:rPr lang="lv-LV" sz="2000" dirty="0">
                <a:solidFill>
                  <a:srgbClr val="186BA8"/>
                </a:solidFill>
              </a:rPr>
              <a:t>7.</a:t>
            </a:r>
            <a:r>
              <a:rPr lang="en-GB" sz="2000" dirty="0">
                <a:solidFill>
                  <a:srgbClr val="186BA8"/>
                </a:solidFill>
              </a:rPr>
              <a:t> Emocionālā inteliģence un </a:t>
            </a:r>
            <a:r>
              <a:rPr lang="en-GB" sz="2000" dirty="0" err="1">
                <a:solidFill>
                  <a:srgbClr val="186BA8"/>
                </a:solidFill>
              </a:rPr>
              <a:t>empātija</a:t>
            </a:r>
            <a:r>
              <a:rPr lang="en-GB" sz="2000" dirty="0">
                <a:solidFill>
                  <a:srgbClr val="186BA8"/>
                </a:solidFill>
              </a:rPr>
              <a:t> </a:t>
            </a:r>
            <a:endParaRPr lang="lv-LV" sz="2000" dirty="0">
              <a:solidFill>
                <a:srgbClr val="186BA8"/>
              </a:solidFill>
            </a:endParaRPr>
          </a:p>
          <a:p>
            <a:pPr algn="just">
              <a:lnSpc>
                <a:spcPct val="90000"/>
              </a:lnSpc>
              <a:spcBef>
                <a:spcPts val="600"/>
              </a:spcBef>
            </a:pPr>
            <a:r>
              <a:rPr lang="en-GB" sz="2000" dirty="0" err="1">
                <a:solidFill>
                  <a:srgbClr val="186BA8"/>
                </a:solidFill>
              </a:rPr>
              <a:t>Saistība</a:t>
            </a:r>
            <a:r>
              <a:rPr lang="en-GB" sz="2000" dirty="0">
                <a:solidFill>
                  <a:srgbClr val="186BA8"/>
                </a:solidFill>
              </a:rPr>
              <a:t> ar inženierzinātnēm: </a:t>
            </a:r>
            <a:r>
              <a:rPr lang="en-GB" sz="2000" b="0" dirty="0"/>
              <a:t>Emocionālā inteliģence un empātija ir svarīgas, lai efektīvi strādātu ar dažādām komandām, </a:t>
            </a:r>
            <a:r>
              <a:rPr lang="en-GB" sz="2000" b="0" dirty="0" err="1"/>
              <a:t>izprastu</a:t>
            </a:r>
            <a:r>
              <a:rPr lang="en-GB" sz="2000" b="0" dirty="0"/>
              <a:t> </a:t>
            </a:r>
            <a:r>
              <a:rPr lang="en-GB" sz="2000" b="0" dirty="0" err="1"/>
              <a:t>lietotāj</a:t>
            </a:r>
            <a:r>
              <a:rPr lang="lv-LV" sz="2000" b="0" dirty="0"/>
              <a:t>u</a:t>
            </a:r>
            <a:r>
              <a:rPr lang="en-GB" sz="2000" b="0" dirty="0"/>
              <a:t> vajadzības un vadītu projektus ar līdzjūtību un sapratni. Tās uzlabo spēju reaģēt uz atsauksmēm, risināt starppersonu problēmas un nodrošināt, ka inženiertehniskie risinājumi ir vērsti uz cilvēku. </a:t>
            </a:r>
          </a:p>
        </p:txBody>
      </p:sp>
      <p:pic>
        <p:nvPicPr>
          <p:cNvPr id="4" name="Picture 3" descr="Paper head with rainbow and clouds">
            <a:extLst>
              <a:ext uri="{FF2B5EF4-FFF2-40B4-BE49-F238E27FC236}">
                <a16:creationId xmlns:a16="http://schemas.microsoft.com/office/drawing/2014/main" id="{57BC5C38-F3AE-D69F-F404-DD0BA1CC136D}"/>
              </a:ext>
            </a:extLst>
          </p:cNvPr>
          <p:cNvPicPr>
            <a:picLocks noChangeAspect="1"/>
          </p:cNvPicPr>
          <p:nvPr/>
        </p:nvPicPr>
        <p:blipFill>
          <a:blip r:embed="rId3"/>
          <a:stretch>
            <a:fillRect/>
          </a:stretch>
        </p:blipFill>
        <p:spPr>
          <a:xfrm>
            <a:off x="-1" y="0"/>
            <a:ext cx="5695407" cy="6858000"/>
          </a:xfrm>
          <a:prstGeom prst="rect">
            <a:avLst/>
          </a:prstGeom>
        </p:spPr>
      </p:pic>
    </p:spTree>
    <p:extLst>
      <p:ext uri="{BB962C8B-B14F-4D97-AF65-F5344CB8AC3E}">
        <p14:creationId xmlns:p14="http://schemas.microsoft.com/office/powerpoint/2010/main" val="26978110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4007AA-50E8-233A-51A3-999A8ECE4CEF}"/>
              </a:ext>
            </a:extLst>
          </p:cNvPr>
          <p:cNvSpPr>
            <a:spLocks noGrp="1"/>
          </p:cNvSpPr>
          <p:nvPr>
            <p:ph type="body" sz="quarter" idx="30"/>
          </p:nvPr>
        </p:nvSpPr>
        <p:spPr>
          <a:xfrm>
            <a:off x="442800" y="553870"/>
            <a:ext cx="10483431" cy="804265"/>
          </a:xfrm>
        </p:spPr>
        <p:txBody>
          <a:bodyPr/>
          <a:lstStyle/>
          <a:p>
            <a:pPr algn="ctr"/>
            <a:r>
              <a:rPr lang="en-GB" sz="2800" dirty="0"/>
              <a:t>Uz konkrētiem gadījumiem balstīta rokasgrāmata par 21</a:t>
            </a:r>
            <a:r>
              <a:rPr lang="lv-LV" sz="2800" dirty="0"/>
              <a:t>.gs. prasmēm</a:t>
            </a:r>
            <a:r>
              <a:rPr lang="en-GB" sz="2800" dirty="0"/>
              <a:t> STEM </a:t>
            </a:r>
            <a:r>
              <a:rPr lang="en-GB" sz="2800" dirty="0" err="1"/>
              <a:t>priekšmet</a:t>
            </a:r>
            <a:r>
              <a:rPr lang="lv-LV" sz="2800" dirty="0" err="1"/>
              <a:t>os</a:t>
            </a:r>
            <a:r>
              <a:rPr lang="en-GB" sz="2800" dirty="0"/>
              <a:t> </a:t>
            </a:r>
            <a:endParaRPr lang="en-IE" sz="2800" dirty="0"/>
          </a:p>
        </p:txBody>
      </p:sp>
      <p:sp>
        <p:nvSpPr>
          <p:cNvPr id="3" name="Text Placeholder 2">
            <a:extLst>
              <a:ext uri="{FF2B5EF4-FFF2-40B4-BE49-F238E27FC236}">
                <a16:creationId xmlns:a16="http://schemas.microsoft.com/office/drawing/2014/main" id="{B2EB533B-DF84-79E9-884B-94EF15EBDE8B}"/>
              </a:ext>
            </a:extLst>
          </p:cNvPr>
          <p:cNvSpPr>
            <a:spLocks noGrp="1"/>
          </p:cNvSpPr>
          <p:nvPr>
            <p:ph type="body" sz="quarter" idx="48"/>
          </p:nvPr>
        </p:nvSpPr>
        <p:spPr>
          <a:xfrm>
            <a:off x="331766" y="1407353"/>
            <a:ext cx="11529308" cy="4439577"/>
          </a:xfrm>
        </p:spPr>
        <p:txBody>
          <a:bodyPr/>
          <a:lstStyle/>
          <a:p>
            <a:pPr algn="l"/>
            <a:r>
              <a:rPr lang="en-GB" b="1" i="0" dirty="0">
                <a:solidFill>
                  <a:srgbClr val="8A2061"/>
                </a:solidFill>
                <a:effectLst/>
                <a:latin typeface="Söhne"/>
              </a:rPr>
              <a:t>Kartēšanas process:</a:t>
            </a:r>
          </a:p>
          <a:p>
            <a:pPr algn="l"/>
            <a:endParaRPr lang="en-GB" b="0" i="0" dirty="0">
              <a:solidFill>
                <a:srgbClr val="0D0D0D"/>
              </a:solidFill>
              <a:effectLst/>
              <a:latin typeface="Söhne"/>
            </a:endParaRPr>
          </a:p>
          <a:p>
            <a:pPr algn="just"/>
            <a:r>
              <a:rPr lang="en-GB" sz="2000" b="1" i="0" dirty="0">
                <a:solidFill>
                  <a:srgbClr val="8A2061"/>
                </a:solidFill>
                <a:effectLst/>
                <a:latin typeface="Söhne"/>
              </a:rPr>
              <a:t>2. Mācību programmas pārskatīšana</a:t>
            </a:r>
            <a:r>
              <a:rPr lang="en-GB" sz="2000" b="0" i="0" dirty="0">
                <a:solidFill>
                  <a:srgbClr val="8A2061"/>
                </a:solidFill>
                <a:effectLst/>
                <a:latin typeface="Söhne"/>
              </a:rPr>
              <a:t>: </a:t>
            </a:r>
            <a:r>
              <a:rPr lang="en-GB" sz="2000" b="0" i="0" dirty="0">
                <a:solidFill>
                  <a:srgbClr val="0D0D0D"/>
                </a:solidFill>
                <a:effectLst/>
                <a:latin typeface="Söhne"/>
              </a:rPr>
              <a:t>Fakultātes locekļi veica rūpīgu esošās mācību programmas pārskatīšanu, lai identificētu kursus un moduļus, </a:t>
            </a:r>
            <a:r>
              <a:rPr lang="en-GB" sz="2000" b="0" i="0" dirty="0" err="1">
                <a:solidFill>
                  <a:srgbClr val="0D0D0D"/>
                </a:solidFill>
                <a:effectLst/>
                <a:latin typeface="Söhne"/>
              </a:rPr>
              <a:t>kuros</a:t>
            </a:r>
            <a:r>
              <a:rPr lang="en-GB" sz="2000" b="0" i="0" dirty="0">
                <a:solidFill>
                  <a:srgbClr val="0D0D0D"/>
                </a:solidFill>
                <a:effectLst/>
                <a:latin typeface="Söhne"/>
              </a:rPr>
              <a:t> 21</a:t>
            </a:r>
            <a:r>
              <a:rPr lang="lv-LV" sz="2000" b="0" i="0" dirty="0">
                <a:solidFill>
                  <a:srgbClr val="0D0D0D"/>
                </a:solidFill>
                <a:effectLst/>
                <a:latin typeface="Söhne"/>
              </a:rPr>
              <a:t>.gs. prasmes</a:t>
            </a:r>
            <a:r>
              <a:rPr lang="en-GB" sz="2000" b="0" i="0" dirty="0">
                <a:solidFill>
                  <a:srgbClr val="0D0D0D"/>
                </a:solidFill>
                <a:effectLst/>
                <a:latin typeface="Söhne"/>
              </a:rPr>
              <a:t> jau ir aplūkotas un kuros ir nepilnības.</a:t>
            </a:r>
          </a:p>
          <a:p>
            <a:pPr algn="just"/>
            <a:endParaRPr lang="en-GB" sz="2000" dirty="0">
              <a:solidFill>
                <a:srgbClr val="0D0D0D"/>
              </a:solidFill>
              <a:latin typeface="Söhne"/>
            </a:endParaRPr>
          </a:p>
          <a:p>
            <a:pPr algn="just"/>
            <a:r>
              <a:rPr lang="en-GB" sz="2000" b="1" i="0" dirty="0">
                <a:solidFill>
                  <a:srgbClr val="8A2061"/>
                </a:solidFill>
                <a:effectLst/>
                <a:latin typeface="Söhne"/>
              </a:rPr>
              <a:t>3. </a:t>
            </a:r>
            <a:r>
              <a:rPr lang="en-GB" sz="2000" b="1" i="0" dirty="0" err="1">
                <a:solidFill>
                  <a:srgbClr val="8A2061"/>
                </a:solidFill>
                <a:effectLst/>
                <a:latin typeface="Söhne"/>
              </a:rPr>
              <a:t>Trūkumu</a:t>
            </a:r>
            <a:r>
              <a:rPr lang="en-GB" sz="2000" b="1" i="0" dirty="0">
                <a:solidFill>
                  <a:srgbClr val="8A2061"/>
                </a:solidFill>
                <a:effectLst/>
                <a:latin typeface="Söhne"/>
              </a:rPr>
              <a:t> </a:t>
            </a:r>
            <a:r>
              <a:rPr lang="en-GB" sz="2000" b="1" i="0" dirty="0" err="1">
                <a:solidFill>
                  <a:srgbClr val="8A2061"/>
                </a:solidFill>
                <a:effectLst/>
                <a:latin typeface="Söhne"/>
              </a:rPr>
              <a:t>analīze</a:t>
            </a:r>
            <a:r>
              <a:rPr lang="en-GB" sz="2000" b="0" i="0" dirty="0">
                <a:solidFill>
                  <a:srgbClr val="8A2061"/>
                </a:solidFill>
                <a:effectLst/>
                <a:latin typeface="Söhne"/>
              </a:rPr>
              <a:t>: </a:t>
            </a:r>
            <a:r>
              <a:rPr lang="en-GB" sz="2000" b="0" i="0" dirty="0" err="1">
                <a:solidFill>
                  <a:srgbClr val="0D0D0D"/>
                </a:solidFill>
                <a:effectLst/>
                <a:latin typeface="Söhne"/>
              </a:rPr>
              <a:t>Komanda</a:t>
            </a:r>
            <a:r>
              <a:rPr lang="en-GB" sz="2000" b="0" i="0" dirty="0">
                <a:solidFill>
                  <a:srgbClr val="0D0D0D"/>
                </a:solidFill>
                <a:effectLst/>
                <a:latin typeface="Söhne"/>
              </a:rPr>
              <a:t> </a:t>
            </a:r>
            <a:r>
              <a:rPr lang="en-GB" sz="2000" b="0" i="0" dirty="0" err="1">
                <a:solidFill>
                  <a:srgbClr val="0D0D0D"/>
                </a:solidFill>
                <a:effectLst/>
                <a:latin typeface="Söhne"/>
              </a:rPr>
              <a:t>veica</a:t>
            </a:r>
            <a:r>
              <a:rPr lang="en-GB" sz="2000" b="0" i="0" dirty="0">
                <a:solidFill>
                  <a:srgbClr val="0D0D0D"/>
                </a:solidFill>
                <a:effectLst/>
                <a:latin typeface="Söhne"/>
              </a:rPr>
              <a:t> </a:t>
            </a:r>
            <a:r>
              <a:rPr lang="en-GB" sz="2000" b="0" i="0" dirty="0" err="1">
                <a:solidFill>
                  <a:srgbClr val="0D0D0D"/>
                </a:solidFill>
                <a:effectLst/>
                <a:latin typeface="Söhne"/>
              </a:rPr>
              <a:t>trūkumu</a:t>
            </a:r>
            <a:r>
              <a:rPr lang="en-GB" sz="2000" b="0" i="0" dirty="0">
                <a:solidFill>
                  <a:srgbClr val="0D0D0D"/>
                </a:solidFill>
                <a:effectLst/>
                <a:latin typeface="Söhne"/>
              </a:rPr>
              <a:t> </a:t>
            </a:r>
            <a:r>
              <a:rPr lang="en-GB" sz="2000" b="0" i="0" dirty="0" err="1">
                <a:solidFill>
                  <a:srgbClr val="0D0D0D"/>
                </a:solidFill>
                <a:effectLst/>
                <a:latin typeface="Söhne"/>
              </a:rPr>
              <a:t>analīzi</a:t>
            </a:r>
            <a:r>
              <a:rPr lang="en-GB" sz="2000" b="0" i="0" dirty="0">
                <a:solidFill>
                  <a:srgbClr val="0D0D0D"/>
                </a:solidFill>
                <a:effectLst/>
                <a:latin typeface="Söhne"/>
              </a:rPr>
              <a:t>, </a:t>
            </a:r>
            <a:r>
              <a:rPr lang="en-GB" sz="2000" b="0" i="0" dirty="0" err="1">
                <a:solidFill>
                  <a:srgbClr val="0D0D0D"/>
                </a:solidFill>
                <a:effectLst/>
                <a:latin typeface="Söhne"/>
              </a:rPr>
              <a:t>salīdzinot</a:t>
            </a:r>
            <a:r>
              <a:rPr lang="en-GB" sz="2000" b="0" i="0" dirty="0">
                <a:solidFill>
                  <a:srgbClr val="0D0D0D"/>
                </a:solidFill>
                <a:effectLst/>
                <a:latin typeface="Söhne"/>
              </a:rPr>
              <a:t> </a:t>
            </a:r>
            <a:r>
              <a:rPr lang="en-GB" sz="2000" b="0" i="0" dirty="0" err="1">
                <a:solidFill>
                  <a:srgbClr val="0D0D0D"/>
                </a:solidFill>
                <a:effectLst/>
                <a:latin typeface="Söhne"/>
              </a:rPr>
              <a:t>pašreizējo</a:t>
            </a:r>
            <a:r>
              <a:rPr lang="en-GB" sz="2000" b="0" i="0" dirty="0">
                <a:solidFill>
                  <a:srgbClr val="0D0D0D"/>
                </a:solidFill>
                <a:effectLst/>
                <a:latin typeface="Söhne"/>
              </a:rPr>
              <a:t> </a:t>
            </a:r>
            <a:r>
              <a:rPr lang="en-GB" sz="2000" b="0" i="0" dirty="0" err="1">
                <a:solidFill>
                  <a:srgbClr val="0D0D0D"/>
                </a:solidFill>
                <a:effectLst/>
                <a:latin typeface="Söhne"/>
              </a:rPr>
              <a:t>mācību</a:t>
            </a:r>
            <a:r>
              <a:rPr lang="en-GB" sz="2000" b="0" i="0" dirty="0">
                <a:solidFill>
                  <a:srgbClr val="0D0D0D"/>
                </a:solidFill>
                <a:effectLst/>
                <a:latin typeface="Söhne"/>
              </a:rPr>
              <a:t> </a:t>
            </a:r>
            <a:r>
              <a:rPr lang="en-GB" sz="2000" b="0" i="0" dirty="0" err="1">
                <a:solidFill>
                  <a:srgbClr val="0D0D0D"/>
                </a:solidFill>
                <a:effectLst/>
                <a:latin typeface="Söhne"/>
              </a:rPr>
              <a:t>programmas</a:t>
            </a:r>
            <a:r>
              <a:rPr lang="en-GB" sz="2000" b="0" i="0" dirty="0">
                <a:solidFill>
                  <a:srgbClr val="0D0D0D"/>
                </a:solidFill>
                <a:effectLst/>
                <a:latin typeface="Söhne"/>
              </a:rPr>
              <a:t> </a:t>
            </a:r>
            <a:r>
              <a:rPr lang="en-GB" sz="2000" b="0" i="0" dirty="0" err="1">
                <a:solidFill>
                  <a:srgbClr val="0D0D0D"/>
                </a:solidFill>
                <a:effectLst/>
                <a:latin typeface="Söhne"/>
              </a:rPr>
              <a:t>stāvokli</a:t>
            </a:r>
            <a:r>
              <a:rPr lang="en-GB" sz="2000" b="0" i="0" dirty="0">
                <a:solidFill>
                  <a:srgbClr val="0D0D0D"/>
                </a:solidFill>
                <a:effectLst/>
                <a:latin typeface="Söhne"/>
              </a:rPr>
              <a:t> </a:t>
            </a:r>
            <a:r>
              <a:rPr lang="en-GB" sz="2000" b="0" i="0" dirty="0" err="1">
                <a:solidFill>
                  <a:srgbClr val="0D0D0D"/>
                </a:solidFill>
                <a:effectLst/>
                <a:latin typeface="Söhne"/>
              </a:rPr>
              <a:t>ar</a:t>
            </a:r>
            <a:r>
              <a:rPr lang="en-GB" sz="2000" b="0" i="0" dirty="0">
                <a:solidFill>
                  <a:srgbClr val="0D0D0D"/>
                </a:solidFill>
                <a:effectLst/>
                <a:latin typeface="Söhne"/>
              </a:rPr>
              <a:t> </a:t>
            </a:r>
            <a:r>
              <a:rPr lang="en-GB" sz="2000" b="0" i="0" dirty="0" err="1">
                <a:solidFill>
                  <a:srgbClr val="0D0D0D"/>
                </a:solidFill>
                <a:effectLst/>
                <a:latin typeface="Söhne"/>
              </a:rPr>
              <a:t>nozares</a:t>
            </a:r>
            <a:r>
              <a:rPr lang="en-GB" sz="2000" b="0" i="0" dirty="0">
                <a:solidFill>
                  <a:srgbClr val="0D0D0D"/>
                </a:solidFill>
                <a:effectLst/>
                <a:latin typeface="Söhne"/>
              </a:rPr>
              <a:t> </a:t>
            </a:r>
            <a:r>
              <a:rPr lang="en-GB" sz="2000" b="0" i="0" dirty="0" err="1">
                <a:solidFill>
                  <a:srgbClr val="0D0D0D"/>
                </a:solidFill>
                <a:effectLst/>
                <a:latin typeface="Söhne"/>
              </a:rPr>
              <a:t>vajadzībām</a:t>
            </a:r>
            <a:r>
              <a:rPr lang="en-GB" sz="2000" b="0" i="0" dirty="0">
                <a:solidFill>
                  <a:srgbClr val="0D0D0D"/>
                </a:solidFill>
                <a:effectLst/>
                <a:latin typeface="Söhne"/>
              </a:rPr>
              <a:t> un </a:t>
            </a:r>
            <a:r>
              <a:rPr lang="en-GB" sz="2000" b="0" i="0" dirty="0" err="1">
                <a:solidFill>
                  <a:srgbClr val="0D0D0D"/>
                </a:solidFill>
                <a:effectLst/>
                <a:latin typeface="Söhne"/>
              </a:rPr>
              <a:t>noteiktajām</a:t>
            </a:r>
            <a:r>
              <a:rPr lang="en-GB" sz="2000" b="0" i="0" dirty="0">
                <a:solidFill>
                  <a:srgbClr val="0D0D0D"/>
                </a:solidFill>
                <a:effectLst/>
                <a:latin typeface="Söhne"/>
              </a:rPr>
              <a:t> 21</a:t>
            </a:r>
            <a:r>
              <a:rPr lang="lv-LV" sz="2000" b="0" i="0" dirty="0">
                <a:solidFill>
                  <a:srgbClr val="0D0D0D"/>
                </a:solidFill>
                <a:effectLst/>
                <a:latin typeface="Söhne"/>
              </a:rPr>
              <a:t>.gs.</a:t>
            </a:r>
            <a:r>
              <a:rPr lang="en-GB" sz="2000" b="0" i="0" dirty="0">
                <a:solidFill>
                  <a:srgbClr val="0D0D0D"/>
                </a:solidFill>
                <a:effectLst/>
                <a:latin typeface="Söhne"/>
              </a:rPr>
              <a:t> </a:t>
            </a:r>
            <a:r>
              <a:rPr lang="en-GB" sz="2000" b="0" i="0" dirty="0" err="1">
                <a:solidFill>
                  <a:srgbClr val="0D0D0D"/>
                </a:solidFill>
                <a:effectLst/>
                <a:latin typeface="Söhne"/>
              </a:rPr>
              <a:t>kompetencēm</a:t>
            </a:r>
            <a:r>
              <a:rPr lang="en-GB" sz="2000" b="0" i="0" dirty="0">
                <a:solidFill>
                  <a:srgbClr val="0D0D0D"/>
                </a:solidFill>
                <a:effectLst/>
                <a:latin typeface="Söhne"/>
              </a:rPr>
              <a:t>. Viena no </a:t>
            </a:r>
            <a:r>
              <a:rPr lang="en-GB" sz="2000" b="0" i="0" dirty="0" err="1">
                <a:solidFill>
                  <a:srgbClr val="0D0D0D"/>
                </a:solidFill>
                <a:effectLst/>
                <a:latin typeface="Söhne"/>
              </a:rPr>
              <a:t>galvenajām</a:t>
            </a:r>
            <a:r>
              <a:rPr lang="en-GB" sz="2000" b="0" i="0" dirty="0">
                <a:solidFill>
                  <a:srgbClr val="0D0D0D"/>
                </a:solidFill>
                <a:effectLst/>
                <a:latin typeface="Söhne"/>
              </a:rPr>
              <a:t> 21</a:t>
            </a:r>
            <a:r>
              <a:rPr lang="lv-LV" sz="2000" b="0" i="0" dirty="0">
                <a:solidFill>
                  <a:srgbClr val="0D0D0D"/>
                </a:solidFill>
                <a:effectLst/>
                <a:latin typeface="Söhne"/>
              </a:rPr>
              <a:t>.gs.</a:t>
            </a:r>
            <a:r>
              <a:rPr lang="en-GB" sz="2000" b="0" i="0" dirty="0">
                <a:solidFill>
                  <a:srgbClr val="0D0D0D"/>
                </a:solidFill>
                <a:effectLst/>
                <a:latin typeface="Söhne"/>
              </a:rPr>
              <a:t> </a:t>
            </a:r>
            <a:r>
              <a:rPr lang="en-GB" sz="2000" b="0" i="0" dirty="0" err="1">
                <a:solidFill>
                  <a:srgbClr val="0D0D0D"/>
                </a:solidFill>
                <a:effectLst/>
                <a:latin typeface="Söhne"/>
              </a:rPr>
              <a:t>prasmēm</a:t>
            </a:r>
            <a:r>
              <a:rPr lang="en-GB" sz="2000" b="0" i="0" dirty="0">
                <a:solidFill>
                  <a:srgbClr val="0D0D0D"/>
                </a:solidFill>
                <a:effectLst/>
                <a:latin typeface="Söhne"/>
              </a:rPr>
              <a:t>, kas </a:t>
            </a:r>
            <a:r>
              <a:rPr lang="en-GB" sz="2000" b="0" i="0" dirty="0" err="1">
                <a:solidFill>
                  <a:srgbClr val="0D0D0D"/>
                </a:solidFill>
                <a:effectLst/>
                <a:latin typeface="Söhne"/>
              </a:rPr>
              <a:t>netika</a:t>
            </a:r>
            <a:r>
              <a:rPr lang="en-GB" sz="2000" b="0" i="0" dirty="0">
                <a:solidFill>
                  <a:srgbClr val="0D0D0D"/>
                </a:solidFill>
                <a:effectLst/>
                <a:latin typeface="Söhne"/>
              </a:rPr>
              <a:t> </a:t>
            </a:r>
            <a:r>
              <a:rPr lang="en-GB" sz="2000" b="0" i="0" dirty="0" err="1">
                <a:solidFill>
                  <a:srgbClr val="0D0D0D"/>
                </a:solidFill>
                <a:effectLst/>
                <a:latin typeface="Söhne"/>
              </a:rPr>
              <a:t>oficiāli</a:t>
            </a:r>
            <a:r>
              <a:rPr lang="en-GB" sz="2000" b="0" i="0" dirty="0">
                <a:solidFill>
                  <a:srgbClr val="0D0D0D"/>
                </a:solidFill>
                <a:effectLst/>
                <a:latin typeface="Söhne"/>
              </a:rPr>
              <a:t> </a:t>
            </a:r>
            <a:r>
              <a:rPr lang="en-GB" sz="2000" b="0" i="0" dirty="0" err="1">
                <a:solidFill>
                  <a:srgbClr val="0D0D0D"/>
                </a:solidFill>
                <a:effectLst/>
                <a:latin typeface="Söhne"/>
              </a:rPr>
              <a:t>mācīta</a:t>
            </a:r>
            <a:r>
              <a:rPr lang="en-GB" sz="2000" b="0" i="0" dirty="0">
                <a:solidFill>
                  <a:srgbClr val="0D0D0D"/>
                </a:solidFill>
                <a:effectLst/>
                <a:latin typeface="Söhne"/>
              </a:rPr>
              <a:t>, </a:t>
            </a:r>
            <a:r>
              <a:rPr lang="en-GB" sz="2000" b="0" i="0" dirty="0" err="1">
                <a:solidFill>
                  <a:srgbClr val="0D0D0D"/>
                </a:solidFill>
                <a:effectLst/>
                <a:latin typeface="Söhne"/>
              </a:rPr>
              <a:t>bija</a:t>
            </a:r>
            <a:r>
              <a:rPr lang="en-GB" sz="2000" b="0" i="0" dirty="0">
                <a:solidFill>
                  <a:srgbClr val="0D0D0D"/>
                </a:solidFill>
                <a:effectLst/>
                <a:latin typeface="Söhne"/>
              </a:rPr>
              <a:t> </a:t>
            </a:r>
            <a:r>
              <a:rPr lang="en-GB" sz="2000" b="0" i="0" dirty="0" err="1">
                <a:solidFill>
                  <a:srgbClr val="0D0D0D"/>
                </a:solidFill>
                <a:effectLst/>
                <a:latin typeface="Söhne"/>
              </a:rPr>
              <a:t>komunikācija</a:t>
            </a:r>
            <a:r>
              <a:rPr lang="en-GB" sz="2000" b="0" i="0" dirty="0">
                <a:solidFill>
                  <a:srgbClr val="0D0D0D"/>
                </a:solidFill>
                <a:effectLst/>
                <a:latin typeface="Söhne"/>
              </a:rPr>
              <a:t>.  </a:t>
            </a:r>
            <a:r>
              <a:rPr lang="en-GB" sz="2000" b="0" i="0" dirty="0" err="1">
                <a:solidFill>
                  <a:srgbClr val="0D0D0D"/>
                </a:solidFill>
                <a:effectLst/>
                <a:latin typeface="Söhne"/>
              </a:rPr>
              <a:t>Inženierzinātnēs</a:t>
            </a:r>
            <a:r>
              <a:rPr lang="en-GB" sz="2000" b="0" i="0" dirty="0">
                <a:solidFill>
                  <a:srgbClr val="0D0D0D"/>
                </a:solidFill>
                <a:effectLst/>
                <a:latin typeface="Söhne"/>
              </a:rPr>
              <a:t> </a:t>
            </a:r>
            <a:r>
              <a:rPr lang="en-GB" sz="2000" b="0" i="0" dirty="0" err="1">
                <a:solidFill>
                  <a:srgbClr val="0D0D0D"/>
                </a:solidFill>
                <a:effectLst/>
                <a:latin typeface="Söhne"/>
              </a:rPr>
              <a:t>prasme</a:t>
            </a:r>
            <a:r>
              <a:rPr lang="en-GB" sz="2000" b="0" i="0" dirty="0">
                <a:solidFill>
                  <a:srgbClr val="0D0D0D"/>
                </a:solidFill>
                <a:effectLst/>
                <a:latin typeface="Söhne"/>
              </a:rPr>
              <a:t> </a:t>
            </a:r>
            <a:r>
              <a:rPr lang="en-GB" sz="2000" b="0" i="0" dirty="0" err="1">
                <a:solidFill>
                  <a:srgbClr val="0D0D0D"/>
                </a:solidFill>
                <a:effectLst/>
                <a:latin typeface="Söhne"/>
              </a:rPr>
              <a:t>skaidri</a:t>
            </a:r>
            <a:r>
              <a:rPr lang="en-GB" sz="2000" b="0" i="0" dirty="0">
                <a:solidFill>
                  <a:srgbClr val="0D0D0D"/>
                </a:solidFill>
                <a:effectLst/>
                <a:latin typeface="Söhne"/>
              </a:rPr>
              <a:t> un </a:t>
            </a:r>
            <a:r>
              <a:rPr lang="en-GB" sz="2000" b="0" i="0" dirty="0" err="1">
                <a:solidFill>
                  <a:srgbClr val="0D0D0D"/>
                </a:solidFill>
                <a:effectLst/>
                <a:latin typeface="Söhne"/>
              </a:rPr>
              <a:t>pārliecinoši</a:t>
            </a:r>
            <a:r>
              <a:rPr lang="en-GB" sz="2000" b="0" i="0" dirty="0">
                <a:solidFill>
                  <a:srgbClr val="0D0D0D"/>
                </a:solidFill>
                <a:effectLst/>
                <a:latin typeface="Söhne"/>
              </a:rPr>
              <a:t> </a:t>
            </a:r>
            <a:r>
              <a:rPr lang="en-GB" sz="2000" b="0" i="0" dirty="0" err="1">
                <a:solidFill>
                  <a:srgbClr val="0D0D0D"/>
                </a:solidFill>
                <a:effectLst/>
                <a:latin typeface="Söhne"/>
              </a:rPr>
              <a:t>nodot</a:t>
            </a:r>
            <a:r>
              <a:rPr lang="en-GB" sz="2000" b="0" i="0" dirty="0">
                <a:solidFill>
                  <a:srgbClr val="0D0D0D"/>
                </a:solidFill>
                <a:effectLst/>
                <a:latin typeface="Söhne"/>
              </a:rPr>
              <a:t> </a:t>
            </a:r>
            <a:r>
              <a:rPr lang="en-GB" sz="2000" b="0" i="0" dirty="0" err="1">
                <a:solidFill>
                  <a:srgbClr val="0D0D0D"/>
                </a:solidFill>
                <a:effectLst/>
                <a:latin typeface="Söhne"/>
              </a:rPr>
              <a:t>sarežģītu</a:t>
            </a:r>
            <a:r>
              <a:rPr lang="en-GB" sz="2000" b="0" i="0" dirty="0">
                <a:solidFill>
                  <a:srgbClr val="0D0D0D"/>
                </a:solidFill>
                <a:effectLst/>
                <a:latin typeface="Söhne"/>
              </a:rPr>
              <a:t> </a:t>
            </a:r>
            <a:r>
              <a:rPr lang="en-GB" sz="2000" b="0" i="0" dirty="0" err="1">
                <a:solidFill>
                  <a:srgbClr val="0D0D0D"/>
                </a:solidFill>
                <a:effectLst/>
                <a:latin typeface="Söhne"/>
              </a:rPr>
              <a:t>tehnisku</a:t>
            </a:r>
            <a:r>
              <a:rPr lang="en-GB" sz="2000" b="0" i="0" dirty="0">
                <a:solidFill>
                  <a:srgbClr val="0D0D0D"/>
                </a:solidFill>
                <a:effectLst/>
                <a:latin typeface="Söhne"/>
              </a:rPr>
              <a:t> </a:t>
            </a:r>
            <a:r>
              <a:rPr lang="en-GB" sz="2000" b="0" i="0" dirty="0" err="1">
                <a:solidFill>
                  <a:srgbClr val="0D0D0D"/>
                </a:solidFill>
                <a:effectLst/>
                <a:latin typeface="Söhne"/>
              </a:rPr>
              <a:t>informāciju</a:t>
            </a:r>
            <a:r>
              <a:rPr lang="en-GB" sz="2000" b="0" i="0" dirty="0">
                <a:solidFill>
                  <a:srgbClr val="0D0D0D"/>
                </a:solidFill>
                <a:effectLst/>
                <a:latin typeface="Söhne"/>
              </a:rPr>
              <a:t> </a:t>
            </a:r>
            <a:r>
              <a:rPr lang="en-GB" sz="2000" b="0" i="0" dirty="0" err="1">
                <a:solidFill>
                  <a:srgbClr val="0D0D0D"/>
                </a:solidFill>
                <a:effectLst/>
                <a:latin typeface="Söhne"/>
              </a:rPr>
              <a:t>dažādām</a:t>
            </a:r>
            <a:r>
              <a:rPr lang="en-GB" sz="2000" b="0" i="0" dirty="0">
                <a:solidFill>
                  <a:srgbClr val="0D0D0D"/>
                </a:solidFill>
                <a:effectLst/>
                <a:latin typeface="Söhne"/>
              </a:rPr>
              <a:t> </a:t>
            </a:r>
            <a:r>
              <a:rPr lang="en-GB" sz="2000" b="0" i="0" dirty="0" err="1">
                <a:solidFill>
                  <a:srgbClr val="0D0D0D"/>
                </a:solidFill>
                <a:effectLst/>
                <a:latin typeface="Söhne"/>
              </a:rPr>
              <a:t>auditorijām</a:t>
            </a:r>
            <a:r>
              <a:rPr lang="en-GB" sz="2000" b="0" i="0" dirty="0">
                <a:solidFill>
                  <a:srgbClr val="0D0D0D"/>
                </a:solidFill>
                <a:effectLst/>
                <a:latin typeface="Söhne"/>
              </a:rPr>
              <a:t>, </a:t>
            </a:r>
            <a:r>
              <a:rPr lang="en-GB" sz="2000" b="0" i="0" dirty="0" err="1">
                <a:solidFill>
                  <a:srgbClr val="0D0D0D"/>
                </a:solidFill>
                <a:effectLst/>
                <a:latin typeface="Söhne"/>
              </a:rPr>
              <a:t>tostarp</a:t>
            </a:r>
            <a:r>
              <a:rPr lang="en-GB" sz="2000" b="0" i="0" dirty="0">
                <a:solidFill>
                  <a:srgbClr val="0D0D0D"/>
                </a:solidFill>
                <a:effectLst/>
                <a:latin typeface="Söhne"/>
              </a:rPr>
              <a:t> </a:t>
            </a:r>
            <a:r>
              <a:rPr lang="en-GB" sz="2000" b="0" i="0" dirty="0" err="1">
                <a:solidFill>
                  <a:srgbClr val="0D0D0D"/>
                </a:solidFill>
                <a:effectLst/>
                <a:latin typeface="Söhne"/>
              </a:rPr>
              <a:t>tehniskajām</a:t>
            </a:r>
            <a:r>
              <a:rPr lang="en-GB" sz="2000" b="0" i="0" dirty="0">
                <a:solidFill>
                  <a:srgbClr val="0D0D0D"/>
                </a:solidFill>
                <a:effectLst/>
                <a:latin typeface="Söhne"/>
              </a:rPr>
              <a:t> un </a:t>
            </a:r>
            <a:r>
              <a:rPr lang="en-GB" sz="2000" b="0" i="0" dirty="0" err="1">
                <a:solidFill>
                  <a:srgbClr val="0D0D0D"/>
                </a:solidFill>
                <a:effectLst/>
                <a:latin typeface="Söhne"/>
              </a:rPr>
              <a:t>netehniskajām</a:t>
            </a:r>
            <a:r>
              <a:rPr lang="en-GB" sz="2000" b="0" i="0" dirty="0">
                <a:solidFill>
                  <a:srgbClr val="0D0D0D"/>
                </a:solidFill>
                <a:effectLst/>
                <a:latin typeface="Söhne"/>
              </a:rPr>
              <a:t> </a:t>
            </a:r>
            <a:r>
              <a:rPr lang="en-GB" sz="2000" b="0" i="0" dirty="0" err="1">
                <a:solidFill>
                  <a:srgbClr val="0D0D0D"/>
                </a:solidFill>
                <a:effectLst/>
                <a:latin typeface="Söhne"/>
              </a:rPr>
              <a:t>ie</a:t>
            </a:r>
            <a:r>
              <a:rPr lang="lv-LV" sz="2000" b="0" i="0" dirty="0">
                <a:solidFill>
                  <a:srgbClr val="0D0D0D"/>
                </a:solidFill>
                <a:effectLst/>
                <a:latin typeface="Söhne"/>
              </a:rPr>
              <a:t>saistītajām</a:t>
            </a:r>
            <a:r>
              <a:rPr lang="en-GB" sz="2000" b="0" i="0" dirty="0">
                <a:solidFill>
                  <a:srgbClr val="0D0D0D"/>
                </a:solidFill>
                <a:effectLst/>
                <a:latin typeface="Söhne"/>
              </a:rPr>
              <a:t> </a:t>
            </a:r>
            <a:r>
              <a:rPr lang="en-GB" sz="2000" b="0" i="0" dirty="0" err="1">
                <a:solidFill>
                  <a:srgbClr val="0D0D0D"/>
                </a:solidFill>
                <a:effectLst/>
                <a:latin typeface="Söhne"/>
              </a:rPr>
              <a:t>personām</a:t>
            </a:r>
            <a:r>
              <a:rPr lang="en-GB" sz="2000" b="0" i="0" dirty="0">
                <a:solidFill>
                  <a:srgbClr val="0D0D0D"/>
                </a:solidFill>
                <a:effectLst/>
                <a:latin typeface="Söhne"/>
              </a:rPr>
              <a:t>, </a:t>
            </a:r>
            <a:r>
              <a:rPr lang="en-GB" sz="2000" b="0" i="0" dirty="0" err="1">
                <a:solidFill>
                  <a:srgbClr val="0D0D0D"/>
                </a:solidFill>
                <a:effectLst/>
                <a:latin typeface="Söhne"/>
              </a:rPr>
              <a:t>ietver</a:t>
            </a:r>
            <a:r>
              <a:rPr lang="en-GB" sz="2000" b="0" i="0" dirty="0">
                <a:solidFill>
                  <a:srgbClr val="0D0D0D"/>
                </a:solidFill>
                <a:effectLst/>
                <a:latin typeface="Söhne"/>
              </a:rPr>
              <a:t> </a:t>
            </a:r>
            <a:r>
              <a:rPr lang="en-GB" sz="2000" b="0" i="0" dirty="0" err="1">
                <a:solidFill>
                  <a:srgbClr val="0D0D0D"/>
                </a:solidFill>
                <a:effectLst/>
                <a:latin typeface="Söhne"/>
              </a:rPr>
              <a:t>rakstiskas</a:t>
            </a:r>
            <a:r>
              <a:rPr lang="en-GB" sz="2000" b="0" i="0" dirty="0">
                <a:solidFill>
                  <a:srgbClr val="0D0D0D"/>
                </a:solidFill>
                <a:effectLst/>
                <a:latin typeface="Söhne"/>
              </a:rPr>
              <a:t>, </a:t>
            </a:r>
            <a:r>
              <a:rPr lang="en-GB" sz="2000" b="0" i="0" dirty="0" err="1">
                <a:solidFill>
                  <a:srgbClr val="0D0D0D"/>
                </a:solidFill>
                <a:effectLst/>
                <a:latin typeface="Söhne"/>
              </a:rPr>
              <a:t>mutiskas</a:t>
            </a:r>
            <a:r>
              <a:rPr lang="en-GB" sz="2000" b="0" i="0" dirty="0">
                <a:solidFill>
                  <a:srgbClr val="0D0D0D"/>
                </a:solidFill>
                <a:effectLst/>
                <a:latin typeface="Söhne"/>
              </a:rPr>
              <a:t> un </a:t>
            </a:r>
            <a:r>
              <a:rPr lang="en-GB" sz="2000" b="0" i="0" dirty="0" err="1">
                <a:solidFill>
                  <a:srgbClr val="0D0D0D"/>
                </a:solidFill>
                <a:effectLst/>
                <a:latin typeface="Söhne"/>
              </a:rPr>
              <a:t>vizuālas</a:t>
            </a:r>
            <a:r>
              <a:rPr lang="en-GB" sz="2000" b="0" i="0" dirty="0">
                <a:solidFill>
                  <a:srgbClr val="0D0D0D"/>
                </a:solidFill>
                <a:effectLst/>
                <a:latin typeface="Söhne"/>
              </a:rPr>
              <a:t> </a:t>
            </a:r>
            <a:r>
              <a:rPr lang="en-GB" sz="2000" b="0" i="0" dirty="0" err="1">
                <a:solidFill>
                  <a:srgbClr val="0D0D0D"/>
                </a:solidFill>
                <a:effectLst/>
                <a:latin typeface="Söhne"/>
              </a:rPr>
              <a:t>saziņas</a:t>
            </a:r>
            <a:r>
              <a:rPr lang="en-GB" sz="2000" b="0" i="0" dirty="0">
                <a:solidFill>
                  <a:srgbClr val="0D0D0D"/>
                </a:solidFill>
                <a:effectLst/>
                <a:latin typeface="Söhne"/>
              </a:rPr>
              <a:t> </a:t>
            </a:r>
            <a:r>
              <a:rPr lang="en-GB" sz="2000" b="0" i="0" dirty="0" err="1">
                <a:solidFill>
                  <a:srgbClr val="0D0D0D"/>
                </a:solidFill>
                <a:effectLst/>
                <a:latin typeface="Söhne"/>
              </a:rPr>
              <a:t>prasmes</a:t>
            </a:r>
            <a:r>
              <a:rPr lang="en-GB" sz="2000" b="0" i="0" dirty="0">
                <a:solidFill>
                  <a:srgbClr val="0D0D0D"/>
                </a:solidFill>
                <a:effectLst/>
                <a:latin typeface="Söhne"/>
              </a:rPr>
              <a:t>. </a:t>
            </a:r>
            <a:r>
              <a:rPr lang="en-GB" sz="2000" b="0" i="0" dirty="0" err="1">
                <a:solidFill>
                  <a:srgbClr val="0D0D0D"/>
                </a:solidFill>
                <a:effectLst/>
                <a:latin typeface="Söhne"/>
              </a:rPr>
              <a:t>Inženieriem</a:t>
            </a:r>
            <a:r>
              <a:rPr lang="en-GB" sz="2000" b="0" i="0" dirty="0">
                <a:solidFill>
                  <a:srgbClr val="0D0D0D"/>
                </a:solidFill>
                <a:effectLst/>
                <a:latin typeface="Söhne"/>
              </a:rPr>
              <a:t> </a:t>
            </a:r>
            <a:r>
              <a:rPr lang="en-GB" sz="2000" b="0" i="0" dirty="0" err="1">
                <a:solidFill>
                  <a:srgbClr val="0D0D0D"/>
                </a:solidFill>
                <a:effectLst/>
                <a:latin typeface="Söhne"/>
              </a:rPr>
              <a:t>jāspēj</a:t>
            </a:r>
            <a:r>
              <a:rPr lang="en-GB" sz="2000" b="0" i="0" dirty="0">
                <a:solidFill>
                  <a:srgbClr val="0D0D0D"/>
                </a:solidFill>
                <a:effectLst/>
                <a:latin typeface="Söhne"/>
              </a:rPr>
              <a:t> </a:t>
            </a:r>
            <a:r>
              <a:rPr lang="en-GB" sz="2000" b="0" i="0" dirty="0" err="1">
                <a:solidFill>
                  <a:srgbClr val="0D0D0D"/>
                </a:solidFill>
                <a:effectLst/>
                <a:latin typeface="Söhne"/>
              </a:rPr>
              <a:t>izskaidrot</a:t>
            </a:r>
            <a:r>
              <a:rPr lang="en-GB" sz="2000" b="0" i="0" dirty="0">
                <a:solidFill>
                  <a:srgbClr val="0D0D0D"/>
                </a:solidFill>
                <a:effectLst/>
                <a:latin typeface="Söhne"/>
              </a:rPr>
              <a:t> </a:t>
            </a:r>
            <a:r>
              <a:rPr lang="en-GB" sz="2000" b="0" i="0" dirty="0" err="1">
                <a:solidFill>
                  <a:srgbClr val="0D0D0D"/>
                </a:solidFill>
                <a:effectLst/>
                <a:latin typeface="Söhne"/>
              </a:rPr>
              <a:t>savas</a:t>
            </a:r>
            <a:r>
              <a:rPr lang="en-GB" sz="2000" b="0" i="0" dirty="0">
                <a:solidFill>
                  <a:srgbClr val="0D0D0D"/>
                </a:solidFill>
                <a:effectLst/>
                <a:latin typeface="Söhne"/>
              </a:rPr>
              <a:t> </a:t>
            </a:r>
            <a:r>
              <a:rPr lang="en-GB" sz="2000" b="0" i="0" dirty="0" err="1">
                <a:solidFill>
                  <a:srgbClr val="0D0D0D"/>
                </a:solidFill>
                <a:effectLst/>
                <a:latin typeface="Söhne"/>
              </a:rPr>
              <a:t>idejas</a:t>
            </a:r>
            <a:r>
              <a:rPr lang="en-GB" sz="2000" b="0" i="0" dirty="0">
                <a:solidFill>
                  <a:srgbClr val="0D0D0D"/>
                </a:solidFill>
                <a:effectLst/>
                <a:latin typeface="Söhne"/>
              </a:rPr>
              <a:t>, </a:t>
            </a:r>
            <a:r>
              <a:rPr lang="en-GB" sz="2000" b="0" i="0" dirty="0" err="1">
                <a:solidFill>
                  <a:srgbClr val="0D0D0D"/>
                </a:solidFill>
                <a:effectLst/>
                <a:latin typeface="Söhne"/>
              </a:rPr>
              <a:t>projektus</a:t>
            </a:r>
            <a:r>
              <a:rPr lang="en-GB" sz="2000" b="0" i="0" dirty="0">
                <a:solidFill>
                  <a:srgbClr val="0D0D0D"/>
                </a:solidFill>
                <a:effectLst/>
                <a:latin typeface="Söhne"/>
              </a:rPr>
              <a:t> un </a:t>
            </a:r>
            <a:r>
              <a:rPr lang="en-GB" sz="2000" b="0" i="0" dirty="0" err="1">
                <a:solidFill>
                  <a:srgbClr val="0D0D0D"/>
                </a:solidFill>
                <a:effectLst/>
                <a:latin typeface="Söhne"/>
              </a:rPr>
              <a:t>risinājumus</a:t>
            </a:r>
            <a:r>
              <a:rPr lang="en-GB" sz="2000" b="0" i="0" dirty="0">
                <a:solidFill>
                  <a:srgbClr val="0D0D0D"/>
                </a:solidFill>
                <a:effectLst/>
                <a:latin typeface="Söhne"/>
              </a:rPr>
              <a:t> </a:t>
            </a:r>
            <a:r>
              <a:rPr lang="en-GB" sz="2000" b="0" i="0" dirty="0" err="1">
                <a:solidFill>
                  <a:srgbClr val="0D0D0D"/>
                </a:solidFill>
                <a:effectLst/>
                <a:latin typeface="Söhne"/>
              </a:rPr>
              <a:t>citiem</a:t>
            </a:r>
            <a:r>
              <a:rPr lang="en-GB" sz="2000" b="0" i="0" dirty="0">
                <a:solidFill>
                  <a:srgbClr val="0D0D0D"/>
                </a:solidFill>
                <a:effectLst/>
                <a:latin typeface="Söhne"/>
              </a:rPr>
              <a:t>, </a:t>
            </a:r>
            <a:r>
              <a:rPr lang="en-GB" sz="2000" b="0" i="0" dirty="0" err="1">
                <a:solidFill>
                  <a:srgbClr val="0D0D0D"/>
                </a:solidFill>
                <a:effectLst/>
                <a:latin typeface="Söhne"/>
              </a:rPr>
              <a:t>tostarp</a:t>
            </a:r>
            <a:r>
              <a:rPr lang="en-GB" sz="2000" b="0" i="0" dirty="0">
                <a:solidFill>
                  <a:srgbClr val="0D0D0D"/>
                </a:solidFill>
                <a:effectLst/>
                <a:latin typeface="Söhne"/>
              </a:rPr>
              <a:t> </a:t>
            </a:r>
            <a:r>
              <a:rPr lang="en-GB" sz="2000" b="0" i="0" dirty="0" err="1">
                <a:solidFill>
                  <a:srgbClr val="0D0D0D"/>
                </a:solidFill>
                <a:effectLst/>
                <a:latin typeface="Söhne"/>
              </a:rPr>
              <a:t>klientiem</a:t>
            </a:r>
            <a:r>
              <a:rPr lang="en-GB" sz="2000" b="0" i="0" dirty="0">
                <a:solidFill>
                  <a:srgbClr val="0D0D0D"/>
                </a:solidFill>
                <a:effectLst/>
                <a:latin typeface="Söhne"/>
              </a:rPr>
              <a:t>, </a:t>
            </a:r>
            <a:r>
              <a:rPr lang="en-GB" sz="2000" b="0" i="0" dirty="0" err="1">
                <a:solidFill>
                  <a:srgbClr val="0D0D0D"/>
                </a:solidFill>
                <a:effectLst/>
                <a:latin typeface="Söhne"/>
              </a:rPr>
              <a:t>projektu</a:t>
            </a:r>
            <a:r>
              <a:rPr lang="en-GB" sz="2000" b="0" i="0" dirty="0">
                <a:solidFill>
                  <a:srgbClr val="0D0D0D"/>
                </a:solidFill>
                <a:effectLst/>
                <a:latin typeface="Söhne"/>
              </a:rPr>
              <a:t> </a:t>
            </a:r>
            <a:r>
              <a:rPr lang="en-GB" sz="2000" b="0" i="0" dirty="0" err="1">
                <a:solidFill>
                  <a:srgbClr val="0D0D0D"/>
                </a:solidFill>
                <a:effectLst/>
                <a:latin typeface="Söhne"/>
              </a:rPr>
              <a:t>vadītājiem</a:t>
            </a:r>
            <a:r>
              <a:rPr lang="en-GB" sz="2000" b="0" i="0" dirty="0">
                <a:solidFill>
                  <a:srgbClr val="0D0D0D"/>
                </a:solidFill>
                <a:effectLst/>
                <a:latin typeface="Söhne"/>
              </a:rPr>
              <a:t> un </a:t>
            </a:r>
            <a:r>
              <a:rPr lang="en-GB" sz="2000" b="0" i="0" dirty="0" err="1">
                <a:solidFill>
                  <a:srgbClr val="0D0D0D"/>
                </a:solidFill>
                <a:effectLst/>
                <a:latin typeface="Söhne"/>
              </a:rPr>
              <a:t>sabiedrībai</a:t>
            </a:r>
            <a:r>
              <a:rPr lang="en-GB" sz="2000" b="0" i="0" dirty="0">
                <a:solidFill>
                  <a:srgbClr val="0D0D0D"/>
                </a:solidFill>
                <a:effectLst/>
                <a:latin typeface="Söhne"/>
              </a:rPr>
              <a:t>. </a:t>
            </a:r>
            <a:r>
              <a:rPr lang="en-GB" sz="2000" b="0" i="0" dirty="0" err="1">
                <a:solidFill>
                  <a:srgbClr val="0D0D0D"/>
                </a:solidFill>
                <a:effectLst/>
                <a:latin typeface="Söhne"/>
              </a:rPr>
              <a:t>Efektīva</a:t>
            </a:r>
            <a:r>
              <a:rPr lang="en-GB" sz="2000" b="0" i="0" dirty="0">
                <a:solidFill>
                  <a:srgbClr val="0D0D0D"/>
                </a:solidFill>
                <a:effectLst/>
                <a:latin typeface="Söhne"/>
              </a:rPr>
              <a:t> </a:t>
            </a:r>
            <a:r>
              <a:rPr lang="en-GB" sz="2000" b="0" i="0" dirty="0" err="1">
                <a:solidFill>
                  <a:srgbClr val="0D0D0D"/>
                </a:solidFill>
                <a:effectLst/>
                <a:latin typeface="Söhne"/>
              </a:rPr>
              <a:t>saziņa</a:t>
            </a:r>
            <a:r>
              <a:rPr lang="en-GB" sz="2000" b="0" i="0" dirty="0">
                <a:solidFill>
                  <a:srgbClr val="0D0D0D"/>
                </a:solidFill>
                <a:effectLst/>
                <a:latin typeface="Söhne"/>
              </a:rPr>
              <a:t> </a:t>
            </a:r>
            <a:r>
              <a:rPr lang="en-GB" sz="2000" b="0" i="0" dirty="0" err="1">
                <a:solidFill>
                  <a:srgbClr val="0D0D0D"/>
                </a:solidFill>
                <a:effectLst/>
                <a:latin typeface="Söhne"/>
              </a:rPr>
              <a:t>nodrošina</a:t>
            </a:r>
            <a:r>
              <a:rPr lang="en-GB" sz="2000" b="0" i="0" dirty="0">
                <a:solidFill>
                  <a:srgbClr val="0D0D0D"/>
                </a:solidFill>
                <a:effectLst/>
                <a:latin typeface="Söhne"/>
              </a:rPr>
              <a:t>, ka </a:t>
            </a:r>
            <a:r>
              <a:rPr lang="en-GB" sz="2000" b="0" i="0" dirty="0" err="1">
                <a:solidFill>
                  <a:srgbClr val="0D0D0D"/>
                </a:solidFill>
                <a:effectLst/>
                <a:latin typeface="Söhne"/>
              </a:rPr>
              <a:t>idejas</a:t>
            </a:r>
            <a:r>
              <a:rPr lang="en-GB" sz="2000" b="0" i="0" dirty="0">
                <a:solidFill>
                  <a:srgbClr val="0D0D0D"/>
                </a:solidFill>
                <a:effectLst/>
                <a:latin typeface="Söhne"/>
              </a:rPr>
              <a:t> </a:t>
            </a:r>
            <a:r>
              <a:rPr lang="en-GB" sz="2000" b="0" i="0" dirty="0" err="1">
                <a:solidFill>
                  <a:srgbClr val="0D0D0D"/>
                </a:solidFill>
                <a:effectLst/>
                <a:latin typeface="Söhne"/>
              </a:rPr>
              <a:t>tiek</a:t>
            </a:r>
            <a:r>
              <a:rPr lang="en-GB" sz="2000" b="0" i="0" dirty="0">
                <a:solidFill>
                  <a:srgbClr val="0D0D0D"/>
                </a:solidFill>
                <a:effectLst/>
                <a:latin typeface="Söhne"/>
              </a:rPr>
              <a:t> </a:t>
            </a:r>
            <a:r>
              <a:rPr lang="en-GB" sz="2000" b="0" i="0" dirty="0" err="1">
                <a:solidFill>
                  <a:srgbClr val="0D0D0D"/>
                </a:solidFill>
                <a:effectLst/>
                <a:latin typeface="Söhne"/>
              </a:rPr>
              <a:t>saprastas</a:t>
            </a:r>
            <a:r>
              <a:rPr lang="en-GB" sz="2000" b="0" i="0" dirty="0">
                <a:solidFill>
                  <a:srgbClr val="0D0D0D"/>
                </a:solidFill>
                <a:effectLst/>
                <a:latin typeface="Söhne"/>
              </a:rPr>
              <a:t>, </a:t>
            </a:r>
            <a:r>
              <a:rPr lang="en-GB" sz="2000" b="0" i="0" dirty="0" err="1">
                <a:solidFill>
                  <a:srgbClr val="0D0D0D"/>
                </a:solidFill>
                <a:effectLst/>
                <a:latin typeface="Söhne"/>
              </a:rPr>
              <a:t>projekti</a:t>
            </a:r>
            <a:r>
              <a:rPr lang="en-GB" sz="2000" b="0" i="0" dirty="0">
                <a:solidFill>
                  <a:srgbClr val="0D0D0D"/>
                </a:solidFill>
                <a:effectLst/>
                <a:latin typeface="Söhne"/>
              </a:rPr>
              <a:t> </a:t>
            </a:r>
            <a:r>
              <a:rPr lang="en-GB" sz="2000" b="0" i="0" dirty="0" err="1">
                <a:solidFill>
                  <a:srgbClr val="0D0D0D"/>
                </a:solidFill>
                <a:effectLst/>
                <a:latin typeface="Söhne"/>
              </a:rPr>
              <a:t>tiek</a:t>
            </a:r>
            <a:r>
              <a:rPr lang="en-GB" sz="2000" b="0" i="0" dirty="0">
                <a:solidFill>
                  <a:srgbClr val="0D0D0D"/>
                </a:solidFill>
                <a:effectLst/>
                <a:latin typeface="Söhne"/>
              </a:rPr>
              <a:t> </a:t>
            </a:r>
            <a:r>
              <a:rPr lang="en-GB" sz="2000" b="0" i="0" dirty="0" err="1">
                <a:solidFill>
                  <a:srgbClr val="0D0D0D"/>
                </a:solidFill>
                <a:effectLst/>
                <a:latin typeface="Söhne"/>
              </a:rPr>
              <a:t>pareizi</a:t>
            </a:r>
            <a:r>
              <a:rPr lang="en-GB" sz="2000" b="0" i="0" dirty="0">
                <a:solidFill>
                  <a:srgbClr val="0D0D0D"/>
                </a:solidFill>
                <a:effectLst/>
                <a:latin typeface="Söhne"/>
              </a:rPr>
              <a:t> </a:t>
            </a:r>
            <a:r>
              <a:rPr lang="en-GB" sz="2000" b="0" i="0" dirty="0" err="1">
                <a:solidFill>
                  <a:srgbClr val="0D0D0D"/>
                </a:solidFill>
                <a:effectLst/>
                <a:latin typeface="Söhne"/>
              </a:rPr>
              <a:t>īstenoti</a:t>
            </a:r>
            <a:r>
              <a:rPr lang="en-GB" sz="2000" b="0" i="0" dirty="0">
                <a:solidFill>
                  <a:srgbClr val="0D0D0D"/>
                </a:solidFill>
                <a:effectLst/>
                <a:latin typeface="Söhne"/>
              </a:rPr>
              <a:t> un </a:t>
            </a:r>
            <a:r>
              <a:rPr lang="en-GB" sz="2000" b="0" i="0" dirty="0" err="1">
                <a:solidFill>
                  <a:srgbClr val="0D0D0D"/>
                </a:solidFill>
                <a:effectLst/>
                <a:latin typeface="Söhne"/>
              </a:rPr>
              <a:t>inovācijas</a:t>
            </a:r>
            <a:r>
              <a:rPr lang="en-GB" sz="2000" b="0" i="0" dirty="0">
                <a:solidFill>
                  <a:srgbClr val="0D0D0D"/>
                </a:solidFill>
                <a:effectLst/>
                <a:latin typeface="Söhne"/>
              </a:rPr>
              <a:t> </a:t>
            </a:r>
            <a:r>
              <a:rPr lang="en-GB" sz="2000" b="0" i="0" dirty="0" err="1">
                <a:solidFill>
                  <a:srgbClr val="0D0D0D"/>
                </a:solidFill>
                <a:effectLst/>
                <a:latin typeface="Söhne"/>
              </a:rPr>
              <a:t>tiek</a:t>
            </a:r>
            <a:r>
              <a:rPr lang="en-GB" sz="2000" b="0" i="0" dirty="0">
                <a:solidFill>
                  <a:srgbClr val="0D0D0D"/>
                </a:solidFill>
                <a:effectLst/>
                <a:latin typeface="Söhne"/>
              </a:rPr>
              <a:t> </a:t>
            </a:r>
            <a:r>
              <a:rPr lang="en-GB" sz="2000" b="0" i="0" dirty="0" err="1">
                <a:solidFill>
                  <a:srgbClr val="0D0D0D"/>
                </a:solidFill>
                <a:effectLst/>
                <a:latin typeface="Söhne"/>
              </a:rPr>
              <a:t>veiksmīgi</a:t>
            </a:r>
            <a:r>
              <a:rPr lang="en-GB" sz="2000" b="0" i="0" dirty="0">
                <a:solidFill>
                  <a:srgbClr val="0D0D0D"/>
                </a:solidFill>
                <a:effectLst/>
                <a:latin typeface="Söhne"/>
              </a:rPr>
              <a:t> </a:t>
            </a:r>
            <a:r>
              <a:rPr lang="en-GB" sz="2000" b="0" i="0" dirty="0" err="1">
                <a:solidFill>
                  <a:srgbClr val="0D0D0D"/>
                </a:solidFill>
                <a:effectLst/>
                <a:latin typeface="Söhne"/>
              </a:rPr>
              <a:t>pieņemtas</a:t>
            </a:r>
            <a:r>
              <a:rPr lang="en-GB" sz="2000" b="0" i="0" dirty="0">
                <a:solidFill>
                  <a:srgbClr val="0D0D0D"/>
                </a:solidFill>
                <a:effectLst/>
                <a:latin typeface="Söhne"/>
              </a:rPr>
              <a:t>.</a:t>
            </a:r>
          </a:p>
          <a:p>
            <a:pPr algn="l"/>
            <a:endParaRPr lang="en-GB" b="0" i="0" dirty="0">
              <a:solidFill>
                <a:srgbClr val="0D0D0D"/>
              </a:solidFill>
              <a:effectLst/>
              <a:latin typeface="Söhne"/>
            </a:endParaRPr>
          </a:p>
          <a:p>
            <a:pPr algn="l"/>
            <a:endParaRPr lang="en-GB" b="0" i="0" dirty="0">
              <a:solidFill>
                <a:srgbClr val="0D0D0D"/>
              </a:solidFill>
              <a:effectLst/>
              <a:latin typeface="Söhne"/>
            </a:endParaRPr>
          </a:p>
          <a:p>
            <a:pPr algn="l"/>
            <a:endParaRPr lang="en-GB" b="0" i="0" dirty="0">
              <a:solidFill>
                <a:srgbClr val="0D0D0D"/>
              </a:solidFill>
              <a:effectLst/>
              <a:latin typeface="Söhne"/>
            </a:endParaRPr>
          </a:p>
          <a:p>
            <a:pPr algn="just"/>
            <a:endParaRPr lang="en-IE" dirty="0"/>
          </a:p>
        </p:txBody>
      </p:sp>
    </p:spTree>
    <p:extLst>
      <p:ext uri="{BB962C8B-B14F-4D97-AF65-F5344CB8AC3E}">
        <p14:creationId xmlns:p14="http://schemas.microsoft.com/office/powerpoint/2010/main" val="32809172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4007AA-50E8-233A-51A3-999A8ECE4CEF}"/>
              </a:ext>
            </a:extLst>
          </p:cNvPr>
          <p:cNvSpPr>
            <a:spLocks noGrp="1"/>
          </p:cNvSpPr>
          <p:nvPr>
            <p:ph type="body" sz="quarter" idx="30"/>
          </p:nvPr>
        </p:nvSpPr>
        <p:spPr>
          <a:xfrm>
            <a:off x="442800" y="553870"/>
            <a:ext cx="10483431" cy="804265"/>
          </a:xfrm>
        </p:spPr>
        <p:txBody>
          <a:bodyPr/>
          <a:lstStyle/>
          <a:p>
            <a:r>
              <a:rPr lang="en-GB" sz="2400" dirty="0"/>
              <a:t>Uz konkrētiem gadījumiem balstīta rokasgrāmata par 21CS STEM priekšmetiem </a:t>
            </a:r>
            <a:endParaRPr lang="en-IE" sz="2400" dirty="0"/>
          </a:p>
        </p:txBody>
      </p:sp>
      <p:sp>
        <p:nvSpPr>
          <p:cNvPr id="3" name="Text Placeholder 2">
            <a:extLst>
              <a:ext uri="{FF2B5EF4-FFF2-40B4-BE49-F238E27FC236}">
                <a16:creationId xmlns:a16="http://schemas.microsoft.com/office/drawing/2014/main" id="{B2EB533B-DF84-79E9-884B-94EF15EBDE8B}"/>
              </a:ext>
            </a:extLst>
          </p:cNvPr>
          <p:cNvSpPr>
            <a:spLocks noGrp="1"/>
          </p:cNvSpPr>
          <p:nvPr>
            <p:ph type="body" sz="quarter" idx="48"/>
          </p:nvPr>
        </p:nvSpPr>
        <p:spPr>
          <a:xfrm>
            <a:off x="394903" y="1106907"/>
            <a:ext cx="11797097" cy="4439577"/>
          </a:xfrm>
        </p:spPr>
        <p:txBody>
          <a:bodyPr/>
          <a:lstStyle/>
          <a:p>
            <a:pPr algn="l"/>
            <a:r>
              <a:rPr lang="en-GB" sz="2000" b="1" i="0" dirty="0">
                <a:solidFill>
                  <a:srgbClr val="8A2061"/>
                </a:solidFill>
                <a:effectLst/>
                <a:latin typeface="Söhne"/>
              </a:rPr>
              <a:t>Kartēšanas process:</a:t>
            </a:r>
          </a:p>
          <a:p>
            <a:pPr algn="l"/>
            <a:endParaRPr lang="en-GB" sz="2000" b="0" i="0" dirty="0">
              <a:solidFill>
                <a:srgbClr val="0D0D0D"/>
              </a:solidFill>
              <a:effectLst/>
              <a:latin typeface="Söhne"/>
            </a:endParaRPr>
          </a:p>
          <a:p>
            <a:pPr algn="l"/>
            <a:r>
              <a:rPr lang="en-GB" sz="2000" b="1" dirty="0">
                <a:solidFill>
                  <a:srgbClr val="8A2061"/>
                </a:solidFill>
                <a:latin typeface="Söhne"/>
              </a:rPr>
              <a:t>4</a:t>
            </a:r>
            <a:r>
              <a:rPr lang="en-GB" sz="2000" b="1" i="0" dirty="0">
                <a:solidFill>
                  <a:srgbClr val="8A2061"/>
                </a:solidFill>
                <a:effectLst/>
                <a:latin typeface="Söhne"/>
              </a:rPr>
              <a:t>. Integrācijas stratēģijas izstrāde: </a:t>
            </a:r>
            <a:r>
              <a:rPr lang="en-GB" sz="2000" b="0" i="0" dirty="0">
                <a:solidFill>
                  <a:srgbClr val="0D0D0D"/>
                </a:solidFill>
                <a:effectLst/>
                <a:latin typeface="Söhne"/>
              </a:rPr>
              <a:t>Katram identificētajam trūkumam komanda izstrādāja </a:t>
            </a:r>
            <a:r>
              <a:rPr lang="en-GB" sz="2000" b="0" i="0" dirty="0" err="1">
                <a:solidFill>
                  <a:srgbClr val="0D0D0D"/>
                </a:solidFill>
                <a:effectLst/>
                <a:latin typeface="Söhne"/>
              </a:rPr>
              <a:t>integrācijas</a:t>
            </a:r>
            <a:r>
              <a:rPr lang="en-GB" sz="2000" b="0" i="0" dirty="0">
                <a:solidFill>
                  <a:srgbClr val="0D0D0D"/>
                </a:solidFill>
                <a:effectLst/>
                <a:latin typeface="Söhne"/>
              </a:rPr>
              <a:t> </a:t>
            </a:r>
            <a:r>
              <a:rPr lang="en-GB" sz="2000" b="0" i="0" dirty="0" err="1">
                <a:solidFill>
                  <a:srgbClr val="0D0D0D"/>
                </a:solidFill>
                <a:effectLst/>
                <a:latin typeface="Söhne"/>
              </a:rPr>
              <a:t>stratēģij</a:t>
            </a:r>
            <a:r>
              <a:rPr lang="lv-LV" sz="2000" b="0" i="0" dirty="0">
                <a:solidFill>
                  <a:srgbClr val="0D0D0D"/>
                </a:solidFill>
                <a:effectLst/>
                <a:latin typeface="Söhne"/>
              </a:rPr>
              <a:t>u</a:t>
            </a:r>
            <a:r>
              <a:rPr lang="en-GB" sz="2000" b="0" i="0" dirty="0">
                <a:solidFill>
                  <a:srgbClr val="0D0D0D"/>
                </a:solidFill>
                <a:effectLst/>
                <a:latin typeface="Söhne"/>
              </a:rPr>
              <a:t>. Tas ietvēra mācību rezultātu pārskatīšanu, jaunu projektu un uzdevumu izstrādi un jaunu mācību tehnoloģiju ieviešanu.</a:t>
            </a:r>
          </a:p>
          <a:p>
            <a:pPr algn="l"/>
            <a:endParaRPr lang="en-GB" b="0" i="0" dirty="0">
              <a:solidFill>
                <a:srgbClr val="0D0D0D"/>
              </a:solidFill>
              <a:effectLst/>
              <a:latin typeface="Söhne"/>
            </a:endParaRPr>
          </a:p>
          <a:p>
            <a:pPr algn="l"/>
            <a:r>
              <a:rPr lang="en-GB" sz="2000" b="1" i="0" dirty="0">
                <a:solidFill>
                  <a:srgbClr val="186BA8"/>
                </a:solidFill>
                <a:effectLst/>
                <a:latin typeface="Söhne"/>
              </a:rPr>
              <a:t>Īstenošana:</a:t>
            </a:r>
          </a:p>
          <a:p>
            <a:pPr algn="l"/>
            <a:endParaRPr lang="en-IE" dirty="0"/>
          </a:p>
        </p:txBody>
      </p:sp>
      <p:graphicFrame>
        <p:nvGraphicFramePr>
          <p:cNvPr id="4" name="Table 3">
            <a:extLst>
              <a:ext uri="{FF2B5EF4-FFF2-40B4-BE49-F238E27FC236}">
                <a16:creationId xmlns:a16="http://schemas.microsoft.com/office/drawing/2014/main" id="{B78339A2-34DA-E0D3-841D-376AB72B3920}"/>
              </a:ext>
            </a:extLst>
          </p:cNvPr>
          <p:cNvGraphicFramePr>
            <a:graphicFrameLocks noGrp="1"/>
          </p:cNvGraphicFramePr>
          <p:nvPr>
            <p:extLst>
              <p:ext uri="{D42A27DB-BD31-4B8C-83A1-F6EECF244321}">
                <p14:modId xmlns:p14="http://schemas.microsoft.com/office/powerpoint/2010/main" val="2331858658"/>
              </p:ext>
            </p:extLst>
          </p:nvPr>
        </p:nvGraphicFramePr>
        <p:xfrm>
          <a:off x="574767" y="3429000"/>
          <a:ext cx="10835640" cy="3028950"/>
        </p:xfrm>
        <a:graphic>
          <a:graphicData uri="http://schemas.openxmlformats.org/drawingml/2006/table">
            <a:tbl>
              <a:tblPr firstRow="1" bandRow="1">
                <a:tableStyleId>{5C22544A-7EE6-4342-B048-85BDC9FD1C3A}</a:tableStyleId>
              </a:tblPr>
              <a:tblGrid>
                <a:gridCol w="3592284">
                  <a:extLst>
                    <a:ext uri="{9D8B030D-6E8A-4147-A177-3AD203B41FA5}">
                      <a16:colId xmlns:a16="http://schemas.microsoft.com/office/drawing/2014/main" val="1117939732"/>
                    </a:ext>
                  </a:extLst>
                </a:gridCol>
                <a:gridCol w="3516404">
                  <a:extLst>
                    <a:ext uri="{9D8B030D-6E8A-4147-A177-3AD203B41FA5}">
                      <a16:colId xmlns:a16="http://schemas.microsoft.com/office/drawing/2014/main" val="2152766261"/>
                    </a:ext>
                  </a:extLst>
                </a:gridCol>
                <a:gridCol w="3726952">
                  <a:extLst>
                    <a:ext uri="{9D8B030D-6E8A-4147-A177-3AD203B41FA5}">
                      <a16:colId xmlns:a16="http://schemas.microsoft.com/office/drawing/2014/main" val="3709494520"/>
                    </a:ext>
                  </a:extLst>
                </a:gridCol>
              </a:tblGrid>
              <a:tr h="3028950">
                <a:tc>
                  <a:txBody>
                    <a:bodyPr/>
                    <a:lstStyle/>
                    <a:p>
                      <a:pPr algn="just"/>
                      <a:r>
                        <a:rPr lang="en-GB" sz="2000" dirty="0">
                          <a:latin typeface="Calibri" panose="020F0502020204030204" pitchFamily="34" charset="0"/>
                          <a:ea typeface="Calibri" panose="020F0502020204030204" pitchFamily="34" charset="0"/>
                          <a:cs typeface="Calibri" panose="020F0502020204030204" pitchFamily="34" charset="0"/>
                        </a:rPr>
                        <a:t>Uz projektiem balstīta mācīšanās (PB</a:t>
                      </a:r>
                      <a:r>
                        <a:rPr lang="lv-LV" sz="2000" dirty="0">
                          <a:latin typeface="Calibri" panose="020F0502020204030204" pitchFamily="34" charset="0"/>
                          <a:ea typeface="Calibri" panose="020F0502020204030204" pitchFamily="34" charset="0"/>
                          <a:cs typeface="Calibri" panose="020F0502020204030204" pitchFamily="34" charset="0"/>
                        </a:rPr>
                        <a:t>M</a:t>
                      </a:r>
                      <a:r>
                        <a:rPr lang="en-GB" sz="2000" dirty="0">
                          <a:latin typeface="Calibri" panose="020F0502020204030204" pitchFamily="34" charset="0"/>
                          <a:ea typeface="Calibri" panose="020F0502020204030204" pitchFamily="34" charset="0"/>
                          <a:cs typeface="Calibri" panose="020F0502020204030204" pitchFamily="34" charset="0"/>
                        </a:rPr>
                        <a:t>): </a:t>
                      </a:r>
                      <a:r>
                        <a:rPr lang="en-GB" sz="2000" b="0" dirty="0">
                          <a:latin typeface="Calibri" panose="020F0502020204030204" pitchFamily="34" charset="0"/>
                          <a:ea typeface="Calibri" panose="020F0502020204030204" pitchFamily="34" charset="0"/>
                          <a:cs typeface="Calibri" panose="020F0502020204030204" pitchFamily="34" charset="0"/>
                        </a:rPr>
                        <a:t>Departaments </a:t>
                      </a:r>
                      <a:r>
                        <a:rPr lang="en-GB" sz="2000" b="0" dirty="0" err="1">
                          <a:latin typeface="Calibri" panose="020F0502020204030204" pitchFamily="34" charset="0"/>
                          <a:ea typeface="Calibri" panose="020F0502020204030204" pitchFamily="34" charset="0"/>
                          <a:cs typeface="Calibri" panose="020F0502020204030204" pitchFamily="34" charset="0"/>
                        </a:rPr>
                        <a:t>ieviesa</a:t>
                      </a:r>
                      <a:r>
                        <a:rPr lang="en-GB" sz="2000" b="0" dirty="0">
                          <a:latin typeface="Calibri" panose="020F0502020204030204" pitchFamily="34" charset="0"/>
                          <a:ea typeface="Calibri" panose="020F0502020204030204" pitchFamily="34" charset="0"/>
                          <a:cs typeface="Calibri" panose="020F0502020204030204" pitchFamily="34" charset="0"/>
                        </a:rPr>
                        <a:t> PB</a:t>
                      </a:r>
                      <a:r>
                        <a:rPr lang="lv-LV" sz="2000" b="0" dirty="0">
                          <a:latin typeface="Calibri" panose="020F0502020204030204" pitchFamily="34" charset="0"/>
                          <a:ea typeface="Calibri" panose="020F0502020204030204" pitchFamily="34" charset="0"/>
                          <a:cs typeface="Calibri" panose="020F0502020204030204" pitchFamily="34" charset="0"/>
                        </a:rPr>
                        <a:t>M</a:t>
                      </a:r>
                      <a:r>
                        <a:rPr lang="en-GB" sz="2000" b="0" dirty="0">
                          <a:latin typeface="Calibri" panose="020F0502020204030204" pitchFamily="34" charset="0"/>
                          <a:ea typeface="Calibri" panose="020F0502020204030204" pitchFamily="34" charset="0"/>
                          <a:cs typeface="Calibri" panose="020F0502020204030204" pitchFamily="34" charset="0"/>
                        </a:rPr>
                        <a:t> vairākos pamatkursos, kur studenti strādāja komandās, lai risinātu reālas inženierzinātņu problēmas, veicinot sadarbību, problēmu risināšanu un tehniskās prasmes. </a:t>
                      </a:r>
                      <a:endParaRPr lang="en-IE" sz="2000" b="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r>
                        <a:rPr lang="en-GB" sz="2100" b="1" i="0" kern="1200" dirty="0">
                          <a:solidFill>
                            <a:schemeClr val="lt1"/>
                          </a:solidFill>
                          <a:effectLst/>
                          <a:latin typeface="Calibri" panose="020F0502020204030204" pitchFamily="34" charset="0"/>
                          <a:ea typeface="Calibri" panose="020F0502020204030204" pitchFamily="34" charset="0"/>
                          <a:cs typeface="Calibri" panose="020F0502020204030204" pitchFamily="34" charset="0"/>
                        </a:rPr>
                        <a:t>Komunikācijas prasmes</a:t>
                      </a:r>
                      <a:r>
                        <a:rPr lang="en-GB" sz="2100" b="0" i="0" kern="1200" dirty="0">
                          <a:solidFill>
                            <a:schemeClr val="lt1"/>
                          </a:solidFill>
                          <a:effectLst/>
                          <a:latin typeface="Calibri" panose="020F0502020204030204" pitchFamily="34" charset="0"/>
                          <a:ea typeface="Calibri" panose="020F0502020204030204" pitchFamily="34" charset="0"/>
                          <a:cs typeface="Calibri" panose="020F0502020204030204" pitchFamily="34" charset="0"/>
                        </a:rPr>
                        <a:t>: </a:t>
                      </a:r>
                      <a:endParaRPr lang="lv-LV" sz="2100" b="0" i="0" kern="1200" dirty="0">
                        <a:solidFill>
                          <a:schemeClr val="lt1"/>
                        </a:solidFill>
                        <a:effectLst/>
                        <a:latin typeface="Calibri" panose="020F0502020204030204" pitchFamily="34" charset="0"/>
                        <a:ea typeface="Calibri" panose="020F0502020204030204" pitchFamily="34" charset="0"/>
                        <a:cs typeface="Calibri" panose="020F0502020204030204" pitchFamily="34" charset="0"/>
                      </a:endParaRPr>
                    </a:p>
                    <a:p>
                      <a:pPr algn="just"/>
                      <a:r>
                        <a:rPr lang="en-GB" sz="2000" b="0" i="0" kern="1200" dirty="0">
                          <a:solidFill>
                            <a:schemeClr val="lt1"/>
                          </a:solidFill>
                          <a:effectLst/>
                          <a:latin typeface="Calibri" panose="020F0502020204030204" pitchFamily="34" charset="0"/>
                          <a:ea typeface="Calibri" panose="020F0502020204030204" pitchFamily="34" charset="0"/>
                          <a:cs typeface="Calibri" panose="020F0502020204030204" pitchFamily="34" charset="0"/>
                        </a:rPr>
                        <a:t>Tika ieviesti kursi, kuros galvenā uzmanība tika pievērsta tehniskajai rakstīšanai un prezentācijas prasmēm, prasot studentiem prezentēt savus projektus kolēģu un pasniedzēju auditorijai.</a:t>
                      </a:r>
                      <a:endParaRPr lang="en-IE" sz="20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endParaRPr lang="en-IE" dirty="0"/>
                    </a:p>
                  </a:txBody>
                  <a:tcPr/>
                </a:tc>
                <a:extLst>
                  <a:ext uri="{0D108BD9-81ED-4DB2-BD59-A6C34878D82A}">
                    <a16:rowId xmlns:a16="http://schemas.microsoft.com/office/drawing/2014/main" val="867994241"/>
                  </a:ext>
                </a:extLst>
              </a:tr>
            </a:tbl>
          </a:graphicData>
        </a:graphic>
      </p:graphicFrame>
    </p:spTree>
    <p:extLst>
      <p:ext uri="{BB962C8B-B14F-4D97-AF65-F5344CB8AC3E}">
        <p14:creationId xmlns:p14="http://schemas.microsoft.com/office/powerpoint/2010/main" val="37528958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990616D-4347-A077-8275-2CA40BD5EC47}"/>
              </a:ext>
            </a:extLst>
          </p:cNvPr>
          <p:cNvSpPr>
            <a:spLocks noGrp="1"/>
          </p:cNvSpPr>
          <p:nvPr>
            <p:ph type="body" sz="quarter" idx="48"/>
          </p:nvPr>
        </p:nvSpPr>
        <p:spPr>
          <a:xfrm>
            <a:off x="4773477" y="611913"/>
            <a:ext cx="7094673" cy="5703161"/>
          </a:xfrm>
        </p:spPr>
        <p:txBody>
          <a:bodyPr/>
          <a:lstStyle/>
          <a:p>
            <a:pPr marL="342900" indent="-342900" algn="just">
              <a:buFont typeface="Wingdings" panose="05000000000000000000" pitchFamily="2" charset="2"/>
              <a:buChar char="ü"/>
            </a:pPr>
            <a:r>
              <a:rPr lang="en-GB" b="1" dirty="0"/>
              <a:t>Uz izpēti balstīta mācīšanās: </a:t>
            </a:r>
            <a:r>
              <a:rPr lang="en-GB" dirty="0"/>
              <a:t>Dabaszinātņu izglītībā lielu labumu sniedz uz pētniecību balstītas pieejas, </a:t>
            </a:r>
            <a:r>
              <a:rPr lang="en-GB" dirty="0" err="1"/>
              <a:t>kurās</a:t>
            </a:r>
            <a:r>
              <a:rPr lang="en-GB" dirty="0"/>
              <a:t> s</a:t>
            </a:r>
            <a:r>
              <a:rPr lang="lv-LV" dirty="0" err="1"/>
              <a:t>tudenti</a:t>
            </a:r>
            <a:r>
              <a:rPr lang="en-GB" dirty="0"/>
              <a:t> tiek mudināti uzdot jautājumus, veikt eksperimentus un izdarīt secinājumus, pamatojoties uz pierādījumiem. Šī metode veicina padziļinātu izpratni par zinātniskajiem jēdzieniem un pašu zinātnisko metodi.</a:t>
            </a:r>
          </a:p>
          <a:p>
            <a:pPr algn="just"/>
            <a:endParaRPr lang="en-GB" dirty="0"/>
          </a:p>
          <a:p>
            <a:pPr marL="342900" indent="-342900" algn="just">
              <a:buFont typeface="Wingdings" panose="05000000000000000000" pitchFamily="2" charset="2"/>
              <a:buChar char="ü"/>
            </a:pPr>
            <a:r>
              <a:rPr lang="en-GB" b="1" dirty="0"/>
              <a:t>Sadarbība: </a:t>
            </a:r>
            <a:r>
              <a:rPr lang="en-GB" dirty="0"/>
              <a:t>Grupu projekti un laboratorijas darbi </a:t>
            </a:r>
            <a:r>
              <a:rPr lang="en-GB" dirty="0" err="1"/>
              <a:t>dabaszinātņu</a:t>
            </a:r>
            <a:r>
              <a:rPr lang="en-GB" dirty="0"/>
              <a:t> </a:t>
            </a:r>
            <a:r>
              <a:rPr lang="lv-LV" dirty="0"/>
              <a:t>nodarbībās</a:t>
            </a:r>
            <a:r>
              <a:rPr lang="en-GB" dirty="0"/>
              <a:t> </a:t>
            </a:r>
            <a:r>
              <a:rPr lang="en-GB" dirty="0" err="1"/>
              <a:t>sniedz</a:t>
            </a:r>
            <a:r>
              <a:rPr lang="en-GB" dirty="0"/>
              <a:t> s</a:t>
            </a:r>
            <a:r>
              <a:rPr lang="lv-LV" dirty="0" err="1"/>
              <a:t>tudentiem</a:t>
            </a:r>
            <a:r>
              <a:rPr lang="en-GB" dirty="0"/>
              <a:t> plašas iespējas strādāt kopā, dalīties ar iegūtajiem rezultātiem un apspriest secinājumus, tādējādi atspoguļojot sadarbības raksturu reālos zinātniskajos pētījumos.</a:t>
            </a:r>
            <a:endParaRPr lang="en-IE" dirty="0"/>
          </a:p>
        </p:txBody>
      </p:sp>
      <p:sp>
        <p:nvSpPr>
          <p:cNvPr id="3" name="Text Placeholder 2">
            <a:extLst>
              <a:ext uri="{FF2B5EF4-FFF2-40B4-BE49-F238E27FC236}">
                <a16:creationId xmlns:a16="http://schemas.microsoft.com/office/drawing/2014/main" id="{6627600B-4F4B-D972-D608-E19C09DBCDCF}"/>
              </a:ext>
            </a:extLst>
          </p:cNvPr>
          <p:cNvSpPr>
            <a:spLocks noGrp="1"/>
          </p:cNvSpPr>
          <p:nvPr>
            <p:ph type="body" sz="quarter" idx="30"/>
          </p:nvPr>
        </p:nvSpPr>
        <p:spPr>
          <a:xfrm>
            <a:off x="717120" y="318257"/>
            <a:ext cx="3554434" cy="2375459"/>
          </a:xfrm>
        </p:spPr>
        <p:txBody>
          <a:bodyPr/>
          <a:lstStyle/>
          <a:p>
            <a:r>
              <a:rPr lang="en-GB" sz="3200" dirty="0"/>
              <a:t>Citas īstenošanas pieejas </a:t>
            </a:r>
          </a:p>
          <a:p>
            <a:r>
              <a:rPr lang="en-GB" sz="3200" dirty="0"/>
              <a:t> </a:t>
            </a:r>
          </a:p>
          <a:p>
            <a:r>
              <a:rPr lang="en-GB" sz="3200" dirty="0"/>
              <a:t>Zinātne: </a:t>
            </a:r>
          </a:p>
          <a:p>
            <a:endParaRPr lang="en-GB" dirty="0"/>
          </a:p>
          <a:p>
            <a:r>
              <a:rPr lang="en-GB" sz="3200" dirty="0"/>
              <a:t>Uz izpēti balstīta mācīšanās un sadarbība</a:t>
            </a:r>
            <a:endParaRPr lang="en-IE" sz="3200" dirty="0"/>
          </a:p>
        </p:txBody>
      </p:sp>
    </p:spTree>
    <p:extLst>
      <p:ext uri="{BB962C8B-B14F-4D97-AF65-F5344CB8AC3E}">
        <p14:creationId xmlns:p14="http://schemas.microsoft.com/office/powerpoint/2010/main" val="41371932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670AAB32-2C3A-1768-2629-4DE6C9A420D9}"/>
              </a:ext>
            </a:extLst>
          </p:cNvPr>
          <p:cNvSpPr>
            <a:spLocks noGrp="1"/>
          </p:cNvSpPr>
          <p:nvPr>
            <p:ph type="body" sz="quarter" idx="49"/>
          </p:nvPr>
        </p:nvSpPr>
        <p:spPr>
          <a:xfrm>
            <a:off x="4483127" y="552799"/>
            <a:ext cx="7236000" cy="223473"/>
          </a:xfrm>
        </p:spPr>
        <p:txBody>
          <a:bodyPr/>
          <a:lstStyle/>
          <a:p>
            <a:r>
              <a:rPr lang="en-US" dirty="0"/>
              <a:t>5. </a:t>
            </a:r>
            <a:r>
              <a:rPr lang="en-US" dirty="0" err="1"/>
              <a:t>modulis</a:t>
            </a:r>
            <a:r>
              <a:rPr lang="lv-LV" dirty="0"/>
              <a:t>.</a:t>
            </a:r>
            <a:r>
              <a:rPr lang="en-US" dirty="0"/>
              <a:t> Ievads </a:t>
            </a:r>
          </a:p>
        </p:txBody>
      </p:sp>
      <p:sp>
        <p:nvSpPr>
          <p:cNvPr id="6" name="Text Placeholder 5">
            <a:extLst>
              <a:ext uri="{FF2B5EF4-FFF2-40B4-BE49-F238E27FC236}">
                <a16:creationId xmlns:a16="http://schemas.microsoft.com/office/drawing/2014/main" id="{3CF2549A-8325-D977-9719-23BB94E96D3E}"/>
              </a:ext>
            </a:extLst>
          </p:cNvPr>
          <p:cNvSpPr>
            <a:spLocks noGrp="1"/>
          </p:cNvSpPr>
          <p:nvPr>
            <p:ph type="body" sz="quarter" idx="13"/>
          </p:nvPr>
        </p:nvSpPr>
        <p:spPr/>
        <p:txBody>
          <a:bodyPr/>
          <a:lstStyle/>
          <a:p>
            <a:pPr algn="l"/>
            <a:r>
              <a:rPr lang="en-US" dirty="0"/>
              <a:t>01</a:t>
            </a:r>
          </a:p>
        </p:txBody>
      </p:sp>
      <p:sp>
        <p:nvSpPr>
          <p:cNvPr id="7" name="Text Placeholder 6">
            <a:extLst>
              <a:ext uri="{FF2B5EF4-FFF2-40B4-BE49-F238E27FC236}">
                <a16:creationId xmlns:a16="http://schemas.microsoft.com/office/drawing/2014/main" id="{E9D5D588-8033-51A3-6E1D-674C8DAFEFB8}"/>
              </a:ext>
            </a:extLst>
          </p:cNvPr>
          <p:cNvSpPr>
            <a:spLocks noGrp="1"/>
          </p:cNvSpPr>
          <p:nvPr>
            <p:ph type="body" sz="quarter" idx="14"/>
          </p:nvPr>
        </p:nvSpPr>
        <p:spPr/>
        <p:txBody>
          <a:bodyPr/>
          <a:lstStyle/>
          <a:p>
            <a:r>
              <a:rPr lang="lv-LV" dirty="0"/>
              <a:t>Izglītības</a:t>
            </a:r>
            <a:r>
              <a:rPr lang="en-US" dirty="0"/>
              <a:t> programmas </a:t>
            </a:r>
            <a:r>
              <a:rPr lang="en-US" dirty="0" err="1"/>
              <a:t>izstrāde</a:t>
            </a:r>
            <a:r>
              <a:rPr lang="en-US" dirty="0"/>
              <a:t> 21</a:t>
            </a:r>
            <a:r>
              <a:rPr lang="lv-LV" dirty="0"/>
              <a:t>.gs. prasmēm</a:t>
            </a:r>
            <a:endParaRPr lang="en-US" dirty="0"/>
          </a:p>
        </p:txBody>
      </p:sp>
      <p:sp>
        <p:nvSpPr>
          <p:cNvPr id="8" name="Text Placeholder 7">
            <a:extLst>
              <a:ext uri="{FF2B5EF4-FFF2-40B4-BE49-F238E27FC236}">
                <a16:creationId xmlns:a16="http://schemas.microsoft.com/office/drawing/2014/main" id="{37FBE50B-C668-7F11-6939-F63F0E512ADA}"/>
              </a:ext>
            </a:extLst>
          </p:cNvPr>
          <p:cNvSpPr>
            <a:spLocks noGrp="1"/>
          </p:cNvSpPr>
          <p:nvPr>
            <p:ph type="body" sz="quarter" idx="15"/>
          </p:nvPr>
        </p:nvSpPr>
        <p:spPr/>
        <p:txBody>
          <a:bodyPr/>
          <a:lstStyle/>
          <a:p>
            <a:pPr algn="l"/>
            <a:r>
              <a:rPr lang="en-US" dirty="0"/>
              <a:t>02</a:t>
            </a:r>
          </a:p>
        </p:txBody>
      </p:sp>
      <p:sp>
        <p:nvSpPr>
          <p:cNvPr id="10" name="Text Placeholder 9">
            <a:extLst>
              <a:ext uri="{FF2B5EF4-FFF2-40B4-BE49-F238E27FC236}">
                <a16:creationId xmlns:a16="http://schemas.microsoft.com/office/drawing/2014/main" id="{BF60250C-A8C5-D91D-5DCA-A0970F8E7DFF}"/>
              </a:ext>
            </a:extLst>
          </p:cNvPr>
          <p:cNvSpPr>
            <a:spLocks noGrp="1"/>
          </p:cNvSpPr>
          <p:nvPr>
            <p:ph type="body" sz="quarter" idx="19"/>
          </p:nvPr>
        </p:nvSpPr>
        <p:spPr/>
        <p:txBody>
          <a:bodyPr/>
          <a:lstStyle/>
          <a:p>
            <a:r>
              <a:rPr lang="en-GB" dirty="0"/>
              <a:t>21</a:t>
            </a:r>
            <a:r>
              <a:rPr lang="lv-LV" dirty="0"/>
              <a:t>.gs. prasmju</a:t>
            </a:r>
            <a:r>
              <a:rPr lang="en-GB" dirty="0"/>
              <a:t> attiecināšana uz STEM priekšmetiem</a:t>
            </a:r>
            <a:endParaRPr lang="en-US" dirty="0"/>
          </a:p>
        </p:txBody>
      </p:sp>
      <p:sp>
        <p:nvSpPr>
          <p:cNvPr id="9" name="Text Placeholder 8">
            <a:extLst>
              <a:ext uri="{FF2B5EF4-FFF2-40B4-BE49-F238E27FC236}">
                <a16:creationId xmlns:a16="http://schemas.microsoft.com/office/drawing/2014/main" id="{DA4BE5F8-1635-8C12-4AC3-ACF341B6F9A4}"/>
              </a:ext>
            </a:extLst>
          </p:cNvPr>
          <p:cNvSpPr>
            <a:spLocks noGrp="1"/>
          </p:cNvSpPr>
          <p:nvPr>
            <p:ph type="body" sz="quarter" idx="17"/>
          </p:nvPr>
        </p:nvSpPr>
        <p:spPr/>
        <p:txBody>
          <a:bodyPr/>
          <a:lstStyle/>
          <a:p>
            <a:pPr algn="l"/>
            <a:r>
              <a:rPr lang="en-US" dirty="0"/>
              <a:t>03</a:t>
            </a:r>
          </a:p>
        </p:txBody>
      </p:sp>
      <p:sp>
        <p:nvSpPr>
          <p:cNvPr id="11" name="Text Placeholder 10">
            <a:extLst>
              <a:ext uri="{FF2B5EF4-FFF2-40B4-BE49-F238E27FC236}">
                <a16:creationId xmlns:a16="http://schemas.microsoft.com/office/drawing/2014/main" id="{1FF22282-CC35-4A74-8E9A-BAC48469C8EB}"/>
              </a:ext>
            </a:extLst>
          </p:cNvPr>
          <p:cNvSpPr>
            <a:spLocks noGrp="1"/>
          </p:cNvSpPr>
          <p:nvPr>
            <p:ph type="body" sz="quarter" idx="20"/>
          </p:nvPr>
        </p:nvSpPr>
        <p:spPr>
          <a:xfrm>
            <a:off x="4483127" y="1810152"/>
            <a:ext cx="7236000" cy="223473"/>
          </a:xfrm>
        </p:spPr>
        <p:txBody>
          <a:bodyPr/>
          <a:lstStyle/>
          <a:p>
            <a:r>
              <a:rPr lang="en-US" dirty="0"/>
              <a:t>Starpdisciplināras pieejas</a:t>
            </a:r>
          </a:p>
        </p:txBody>
      </p:sp>
      <p:sp>
        <p:nvSpPr>
          <p:cNvPr id="12" name="Text Placeholder 11">
            <a:extLst>
              <a:ext uri="{FF2B5EF4-FFF2-40B4-BE49-F238E27FC236}">
                <a16:creationId xmlns:a16="http://schemas.microsoft.com/office/drawing/2014/main" id="{CADB9DF9-3ABF-9644-76D5-BB7BF77E4257}"/>
              </a:ext>
            </a:extLst>
          </p:cNvPr>
          <p:cNvSpPr>
            <a:spLocks noGrp="1"/>
          </p:cNvSpPr>
          <p:nvPr>
            <p:ph type="body" sz="quarter" idx="21"/>
          </p:nvPr>
        </p:nvSpPr>
        <p:spPr/>
        <p:txBody>
          <a:bodyPr/>
          <a:lstStyle/>
          <a:p>
            <a:pPr algn="l"/>
            <a:r>
              <a:rPr lang="en-US" dirty="0"/>
              <a:t>04</a:t>
            </a:r>
          </a:p>
        </p:txBody>
      </p:sp>
      <p:sp>
        <p:nvSpPr>
          <p:cNvPr id="13" name="Text Placeholder 12">
            <a:extLst>
              <a:ext uri="{FF2B5EF4-FFF2-40B4-BE49-F238E27FC236}">
                <a16:creationId xmlns:a16="http://schemas.microsoft.com/office/drawing/2014/main" id="{7C5567E9-1822-A0E5-738F-FB917DF0ADE1}"/>
              </a:ext>
            </a:extLst>
          </p:cNvPr>
          <p:cNvSpPr>
            <a:spLocks noGrp="1"/>
          </p:cNvSpPr>
          <p:nvPr>
            <p:ph type="body" sz="quarter" idx="22"/>
          </p:nvPr>
        </p:nvSpPr>
        <p:spPr/>
        <p:txBody>
          <a:bodyPr/>
          <a:lstStyle/>
          <a:p>
            <a:r>
              <a:rPr lang="en-GB" dirty="0"/>
              <a:t>Tehnoloģiju </a:t>
            </a:r>
            <a:r>
              <a:rPr lang="en-GB" dirty="0" err="1"/>
              <a:t>izmantošana</a:t>
            </a:r>
            <a:r>
              <a:rPr lang="en-GB" dirty="0"/>
              <a:t> </a:t>
            </a:r>
            <a:r>
              <a:rPr lang="lv-LV" dirty="0"/>
              <a:t>izglītības</a:t>
            </a:r>
            <a:r>
              <a:rPr lang="en-GB" dirty="0"/>
              <a:t> programmas integrācijai</a:t>
            </a:r>
            <a:endParaRPr lang="en-US" dirty="0"/>
          </a:p>
        </p:txBody>
      </p:sp>
      <p:sp>
        <p:nvSpPr>
          <p:cNvPr id="15" name="Text Placeholder 14">
            <a:extLst>
              <a:ext uri="{FF2B5EF4-FFF2-40B4-BE49-F238E27FC236}">
                <a16:creationId xmlns:a16="http://schemas.microsoft.com/office/drawing/2014/main" id="{783B62C8-37B9-190D-DBFE-EF0AA6ECA067}"/>
              </a:ext>
            </a:extLst>
          </p:cNvPr>
          <p:cNvSpPr>
            <a:spLocks noGrp="1"/>
          </p:cNvSpPr>
          <p:nvPr>
            <p:ph type="body" sz="quarter" idx="51"/>
          </p:nvPr>
        </p:nvSpPr>
        <p:spPr/>
        <p:txBody>
          <a:bodyPr/>
          <a:lstStyle/>
          <a:p>
            <a:pPr algn="l"/>
            <a:r>
              <a:rPr lang="en-US" dirty="0"/>
              <a:t>05</a:t>
            </a:r>
          </a:p>
        </p:txBody>
      </p:sp>
      <p:sp>
        <p:nvSpPr>
          <p:cNvPr id="16" name="Text Placeholder 15">
            <a:extLst>
              <a:ext uri="{FF2B5EF4-FFF2-40B4-BE49-F238E27FC236}">
                <a16:creationId xmlns:a16="http://schemas.microsoft.com/office/drawing/2014/main" id="{B8E468A1-4C81-1D08-48FB-A17942B1CE2D}"/>
              </a:ext>
            </a:extLst>
          </p:cNvPr>
          <p:cNvSpPr>
            <a:spLocks noGrp="1"/>
          </p:cNvSpPr>
          <p:nvPr>
            <p:ph type="body" sz="quarter" idx="52"/>
          </p:nvPr>
        </p:nvSpPr>
        <p:spPr>
          <a:xfrm>
            <a:off x="4483127" y="2561342"/>
            <a:ext cx="7236000" cy="558586"/>
          </a:xfrm>
        </p:spPr>
        <p:txBody>
          <a:bodyPr/>
          <a:lstStyle/>
          <a:p>
            <a:r>
              <a:rPr lang="en-GB" dirty="0"/>
              <a:t>Profesionālā attīstība un nepārtraukta mācīšanās</a:t>
            </a:r>
            <a:endParaRPr lang="en-US" dirty="0"/>
          </a:p>
        </p:txBody>
      </p:sp>
      <p:sp>
        <p:nvSpPr>
          <p:cNvPr id="19" name="Text Placeholder 18">
            <a:extLst>
              <a:ext uri="{FF2B5EF4-FFF2-40B4-BE49-F238E27FC236}">
                <a16:creationId xmlns:a16="http://schemas.microsoft.com/office/drawing/2014/main" id="{BB8B8F1F-B68E-80A9-7007-8511D32410D5}"/>
              </a:ext>
            </a:extLst>
          </p:cNvPr>
          <p:cNvSpPr>
            <a:spLocks noGrp="1"/>
          </p:cNvSpPr>
          <p:nvPr>
            <p:ph type="body" sz="quarter" idx="61"/>
          </p:nvPr>
        </p:nvSpPr>
        <p:spPr/>
        <p:txBody>
          <a:bodyPr/>
          <a:lstStyle/>
          <a:p>
            <a:r>
              <a:rPr lang="en-US" sz="2400" dirty="0"/>
              <a:t>SATURA RĀDĪTĀJ</a:t>
            </a:r>
            <a:r>
              <a:rPr lang="lv-LV" sz="2400" dirty="0"/>
              <a:t>S</a:t>
            </a:r>
            <a:endParaRPr lang="en-US" sz="2400" dirty="0"/>
          </a:p>
        </p:txBody>
      </p:sp>
      <p:sp>
        <p:nvSpPr>
          <p:cNvPr id="28" name="TextBox 27">
            <a:extLst>
              <a:ext uri="{FF2B5EF4-FFF2-40B4-BE49-F238E27FC236}">
                <a16:creationId xmlns:a16="http://schemas.microsoft.com/office/drawing/2014/main" id="{AE22B02D-A4E0-AD45-F798-1FBFD564F0B7}"/>
              </a:ext>
            </a:extLst>
          </p:cNvPr>
          <p:cNvSpPr txBox="1"/>
          <p:nvPr/>
        </p:nvSpPr>
        <p:spPr>
          <a:xfrm>
            <a:off x="697724" y="5032672"/>
            <a:ext cx="3348183" cy="1474314"/>
          </a:xfrm>
          <a:prstGeom prst="rect">
            <a:avLst/>
          </a:prstGeom>
          <a:noFill/>
        </p:spPr>
        <p:txBody>
          <a:bodyPr wrap="square">
            <a:spAutoFit/>
          </a:bodyPr>
          <a:lstStyle/>
          <a:p>
            <a:pPr algn="just"/>
            <a:r>
              <a:rPr lang="lv-LV" dirty="0">
                <a:latin typeface="Calibri" panose="020F0502020204030204" pitchFamily="34" charset="0"/>
                <a:ea typeface="Calibri" panose="020F0502020204030204" pitchFamily="34" charset="0"/>
                <a:cs typeface="Calibri" panose="020F0502020204030204" pitchFamily="34" charset="0"/>
              </a:rPr>
              <a:t>Šis darbs ir licencēts saskaņā ar Creative Commons Atzinības piešķiršana-nekomerciāla-bez atvasinājumu 4.0 starptautiskā licence (CC BY-NC-4.0) International License. </a:t>
            </a:r>
          </a:p>
          <a:p>
            <a:endParaRPr lang="en-GB" b="1" dirty="0">
              <a:solidFill>
                <a:srgbClr val="186BA8"/>
              </a:solidFill>
              <a:latin typeface="Calibri" panose="020F0502020204030204" pitchFamily="34" charset="0"/>
              <a:ea typeface="Calibri" panose="020F0502020204030204" pitchFamily="34" charset="0"/>
              <a:cs typeface="Calibri" panose="020F0502020204030204" pitchFamily="34" charset="0"/>
            </a:endParaRPr>
          </a:p>
          <a:p>
            <a:r>
              <a:rPr lang="lv-LV" b="1" dirty="0">
                <a:solidFill>
                  <a:srgbClr val="186BA8"/>
                </a:solidFill>
                <a:latin typeface="Calibri" panose="020F0502020204030204" pitchFamily="34" charset="0"/>
                <a:ea typeface="Calibri" panose="020F0502020204030204" pitchFamily="34" charset="0"/>
                <a:cs typeface="Calibri" panose="020F0502020204030204" pitchFamily="34" charset="0"/>
              </a:rPr>
              <a:t>Projekta numurs: </a:t>
            </a:r>
            <a:r>
              <a:rPr lang="lv-LV" dirty="0">
                <a:latin typeface="Calibri" panose="020F0502020204030204" pitchFamily="34" charset="0"/>
                <a:ea typeface="Calibri" panose="020F0502020204030204" pitchFamily="34" charset="0"/>
                <a:cs typeface="Calibri" panose="020F0502020204030204" pitchFamily="34" charset="0"/>
              </a:rPr>
              <a:t>2021-1-LV01-KA220-HED-000027581 </a:t>
            </a:r>
            <a:endParaRPr lang="lv-LV" b="1" dirty="0">
              <a:solidFill>
                <a:srgbClr val="8A2061"/>
              </a:solidFill>
              <a:latin typeface="Calibri" panose="020F0502020204030204" pitchFamily="34" charset="0"/>
              <a:ea typeface="Calibri" panose="020F0502020204030204" pitchFamily="34" charset="0"/>
              <a:cs typeface="Calibri" panose="020F0502020204030204" pitchFamily="34" charset="0"/>
            </a:endParaRPr>
          </a:p>
        </p:txBody>
      </p:sp>
      <p:pic>
        <p:nvPicPr>
          <p:cNvPr id="29" name="Picture 28">
            <a:extLst>
              <a:ext uri="{FF2B5EF4-FFF2-40B4-BE49-F238E27FC236}">
                <a16:creationId xmlns:a16="http://schemas.microsoft.com/office/drawing/2014/main" id="{BA9BFD05-B60C-E67D-3A62-041B5E71FDC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97724" y="4282773"/>
            <a:ext cx="2070528" cy="705345"/>
          </a:xfrm>
          <a:prstGeom prst="rect">
            <a:avLst/>
          </a:prstGeom>
        </p:spPr>
      </p:pic>
    </p:spTree>
    <p:extLst>
      <p:ext uri="{BB962C8B-B14F-4D97-AF65-F5344CB8AC3E}">
        <p14:creationId xmlns:p14="http://schemas.microsoft.com/office/powerpoint/2010/main" val="8281134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990616D-4347-A077-8275-2CA40BD5EC47}"/>
              </a:ext>
            </a:extLst>
          </p:cNvPr>
          <p:cNvSpPr>
            <a:spLocks noGrp="1"/>
          </p:cNvSpPr>
          <p:nvPr>
            <p:ph type="body" sz="quarter" idx="48"/>
          </p:nvPr>
        </p:nvSpPr>
        <p:spPr>
          <a:xfrm>
            <a:off x="4773477" y="611913"/>
            <a:ext cx="7094673" cy="5703161"/>
          </a:xfrm>
        </p:spPr>
        <p:txBody>
          <a:bodyPr/>
          <a:lstStyle/>
          <a:p>
            <a:pPr marL="342900" indent="-342900" algn="just">
              <a:buFont typeface="Wingdings" panose="05000000000000000000" pitchFamily="2" charset="2"/>
              <a:buChar char="ü"/>
            </a:pPr>
            <a:r>
              <a:rPr lang="en-GB" b="1" dirty="0"/>
              <a:t>Digitālās prasmes: </a:t>
            </a:r>
            <a:r>
              <a:rPr lang="en-GB" dirty="0"/>
              <a:t>Ņemot vērā straujo tehnoloģiju attīstību, </a:t>
            </a:r>
            <a:r>
              <a:rPr lang="lv-LV" dirty="0"/>
              <a:t>studentiem</a:t>
            </a:r>
            <a:r>
              <a:rPr lang="en-GB" dirty="0"/>
              <a:t> ir ļoti svarīgi veicināt digitālo pratību. Digitālā pratība tiek sasniegta, </a:t>
            </a:r>
            <a:r>
              <a:rPr lang="lv-LV" dirty="0"/>
              <a:t>izglītības</a:t>
            </a:r>
            <a:r>
              <a:rPr lang="en-GB" dirty="0"/>
              <a:t> programmā integrējot kodēšanas uzdevumus, programmatūras izstrādes projektus un dažādu digitālo rīku un platformu izmantošanu.</a:t>
            </a:r>
          </a:p>
          <a:p>
            <a:pPr algn="just"/>
            <a:endParaRPr lang="en-GB" dirty="0"/>
          </a:p>
          <a:p>
            <a:pPr marL="342900" indent="-342900" algn="just">
              <a:buFont typeface="Wingdings" panose="05000000000000000000" pitchFamily="2" charset="2"/>
              <a:buChar char="ü"/>
            </a:pPr>
            <a:r>
              <a:rPr lang="en-GB" b="1" dirty="0"/>
              <a:t>Skaitļošanas domāšana: </a:t>
            </a:r>
            <a:r>
              <a:rPr lang="en-GB" dirty="0" err="1"/>
              <a:t>Mācot</a:t>
            </a:r>
            <a:r>
              <a:rPr lang="en-GB" dirty="0"/>
              <a:t> s</a:t>
            </a:r>
            <a:r>
              <a:rPr lang="lv-LV" dirty="0" err="1"/>
              <a:t>tudentus</a:t>
            </a:r>
            <a:r>
              <a:rPr lang="en-GB" dirty="0"/>
              <a:t> sistemātiski un loģiski risināt problēmas, kā tas tiek darīts datorprogrammēšanā, tiek uzlabota viņu spēja sadalīt sarežģītus uzdevumus vieglāk paveicamās daļās, kas ir plaši </a:t>
            </a:r>
            <a:r>
              <a:rPr lang="en-GB" dirty="0" err="1"/>
              <a:t>pielietojama</a:t>
            </a:r>
            <a:r>
              <a:rPr lang="en-GB" dirty="0"/>
              <a:t> </a:t>
            </a:r>
            <a:r>
              <a:rPr lang="lv-LV" dirty="0"/>
              <a:t>prasme </a:t>
            </a:r>
            <a:r>
              <a:rPr lang="en-GB" dirty="0" err="1"/>
              <a:t>visās</a:t>
            </a:r>
            <a:r>
              <a:rPr lang="en-GB" dirty="0"/>
              <a:t> STEM jomās un ārpus tām.</a:t>
            </a:r>
            <a:endParaRPr lang="en-IE" dirty="0"/>
          </a:p>
        </p:txBody>
      </p:sp>
      <p:sp>
        <p:nvSpPr>
          <p:cNvPr id="3" name="Text Placeholder 2">
            <a:extLst>
              <a:ext uri="{FF2B5EF4-FFF2-40B4-BE49-F238E27FC236}">
                <a16:creationId xmlns:a16="http://schemas.microsoft.com/office/drawing/2014/main" id="{6627600B-4F4B-D972-D608-E19C09DBCDCF}"/>
              </a:ext>
            </a:extLst>
          </p:cNvPr>
          <p:cNvSpPr>
            <a:spLocks noGrp="1"/>
          </p:cNvSpPr>
          <p:nvPr>
            <p:ph type="body" sz="quarter" idx="30"/>
          </p:nvPr>
        </p:nvSpPr>
        <p:spPr>
          <a:xfrm>
            <a:off x="704057" y="298663"/>
            <a:ext cx="3626280" cy="2375459"/>
          </a:xfrm>
        </p:spPr>
        <p:txBody>
          <a:bodyPr/>
          <a:lstStyle/>
          <a:p>
            <a:r>
              <a:rPr lang="en-GB" dirty="0"/>
              <a:t>Citas īstenošanas pieejas </a:t>
            </a:r>
          </a:p>
          <a:p>
            <a:endParaRPr lang="en-GB" dirty="0"/>
          </a:p>
          <a:p>
            <a:r>
              <a:rPr lang="en-GB" dirty="0"/>
              <a:t>Tehnoloģijas un datorzinātnes: </a:t>
            </a:r>
            <a:r>
              <a:rPr lang="en-GB" dirty="0" err="1"/>
              <a:t>Digitālā</a:t>
            </a:r>
            <a:r>
              <a:rPr lang="en-GB" dirty="0"/>
              <a:t> </a:t>
            </a:r>
            <a:r>
              <a:rPr lang="en-GB" dirty="0" err="1"/>
              <a:t>pratība</a:t>
            </a:r>
            <a:r>
              <a:rPr lang="en-GB" dirty="0"/>
              <a:t> un skaitļošanas domāšana</a:t>
            </a:r>
            <a:endParaRPr lang="en-IE" dirty="0"/>
          </a:p>
        </p:txBody>
      </p:sp>
    </p:spTree>
    <p:extLst>
      <p:ext uri="{BB962C8B-B14F-4D97-AF65-F5344CB8AC3E}">
        <p14:creationId xmlns:p14="http://schemas.microsoft.com/office/powerpoint/2010/main" val="31242749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990616D-4347-A077-8275-2CA40BD5EC47}"/>
              </a:ext>
            </a:extLst>
          </p:cNvPr>
          <p:cNvSpPr>
            <a:spLocks noGrp="1"/>
          </p:cNvSpPr>
          <p:nvPr>
            <p:ph type="body" sz="quarter" idx="48"/>
          </p:nvPr>
        </p:nvSpPr>
        <p:spPr>
          <a:xfrm>
            <a:off x="4773477" y="611913"/>
            <a:ext cx="7094673" cy="5703161"/>
          </a:xfrm>
        </p:spPr>
        <p:txBody>
          <a:bodyPr/>
          <a:lstStyle/>
          <a:p>
            <a:pPr marL="342900" indent="-342900" algn="just">
              <a:buFont typeface="Wingdings" panose="05000000000000000000" pitchFamily="2" charset="2"/>
              <a:buChar char="ü"/>
            </a:pPr>
            <a:r>
              <a:rPr lang="en-GB" b="1" dirty="0"/>
              <a:t>Kritiskā domāšana: </a:t>
            </a:r>
            <a:r>
              <a:rPr lang="en-GB" dirty="0" err="1"/>
              <a:t>Matemātikas</a:t>
            </a:r>
            <a:r>
              <a:rPr lang="en-GB" dirty="0"/>
              <a:t> </a:t>
            </a:r>
            <a:r>
              <a:rPr lang="lv-LV" dirty="0"/>
              <a:t>mācībspēki</a:t>
            </a:r>
            <a:r>
              <a:rPr lang="en-GB" dirty="0"/>
              <a:t> var </a:t>
            </a:r>
            <a:r>
              <a:rPr lang="en-GB" dirty="0" err="1"/>
              <a:t>izstrādāt</a:t>
            </a:r>
            <a:r>
              <a:rPr lang="en-GB" dirty="0"/>
              <a:t> </a:t>
            </a:r>
            <a:r>
              <a:rPr lang="lv-LV" dirty="0"/>
              <a:t>izglītības</a:t>
            </a:r>
            <a:r>
              <a:rPr lang="en-GB" dirty="0"/>
              <a:t> programmas, kas </a:t>
            </a:r>
            <a:r>
              <a:rPr lang="en-GB" dirty="0" err="1"/>
              <a:t>liek</a:t>
            </a:r>
            <a:r>
              <a:rPr lang="en-GB" dirty="0"/>
              <a:t> s</a:t>
            </a:r>
            <a:r>
              <a:rPr lang="lv-LV" dirty="0" err="1"/>
              <a:t>tudentiem</a:t>
            </a:r>
            <a:r>
              <a:rPr lang="en-GB" dirty="0"/>
              <a:t> apšaubīt pieņēmumus, izvērtēt argumentus un analizēt sarežģītas problēmas. Uzsvars uz tēmu izklāstu, izmantojot reālas dzīves scenārijus, var </a:t>
            </a:r>
            <a:r>
              <a:rPr lang="en-GB" dirty="0" err="1"/>
              <a:t>mudināt</a:t>
            </a:r>
            <a:r>
              <a:rPr lang="en-GB" dirty="0"/>
              <a:t> s</a:t>
            </a:r>
            <a:r>
              <a:rPr lang="lv-LV" dirty="0" err="1"/>
              <a:t>tudentus</a:t>
            </a:r>
            <a:r>
              <a:rPr lang="en-GB" dirty="0"/>
              <a:t> izmantot loģisko domāšanu un abstrakto domāšanu, lai rastu risinājumus.</a:t>
            </a:r>
            <a:br>
              <a:rPr lang="en-GB" dirty="0"/>
            </a:br>
            <a:endParaRPr lang="en-GB" dirty="0"/>
          </a:p>
          <a:p>
            <a:pPr marL="342900" indent="-342900" algn="just">
              <a:buFont typeface="Wingdings" panose="05000000000000000000" pitchFamily="2" charset="2"/>
              <a:buChar char="ü"/>
            </a:pPr>
            <a:r>
              <a:rPr lang="en-GB" b="1" dirty="0"/>
              <a:t>Problēmu risināšana: </a:t>
            </a:r>
            <a:r>
              <a:rPr lang="en-GB" dirty="0"/>
              <a:t>Atklātu problēmu, kurām ir vairāki risinājumi vai pieejas, iekļaušana </a:t>
            </a:r>
            <a:r>
              <a:rPr lang="en-GB" dirty="0" err="1"/>
              <a:t>māca</a:t>
            </a:r>
            <a:r>
              <a:rPr lang="en-GB" dirty="0"/>
              <a:t> s</a:t>
            </a:r>
            <a:r>
              <a:rPr lang="lv-LV" dirty="0" err="1"/>
              <a:t>tudentiem</a:t>
            </a:r>
            <a:r>
              <a:rPr lang="en-GB" dirty="0"/>
              <a:t>, ka var būt vairāki ceļi līdz pareizai atbildei, veicinot domāšanas elastību un izturību, risinot problēmas.</a:t>
            </a:r>
            <a:endParaRPr lang="en-IE" dirty="0"/>
          </a:p>
        </p:txBody>
      </p:sp>
      <p:sp>
        <p:nvSpPr>
          <p:cNvPr id="3" name="Text Placeholder 2">
            <a:extLst>
              <a:ext uri="{FF2B5EF4-FFF2-40B4-BE49-F238E27FC236}">
                <a16:creationId xmlns:a16="http://schemas.microsoft.com/office/drawing/2014/main" id="{6627600B-4F4B-D972-D608-E19C09DBCDCF}"/>
              </a:ext>
            </a:extLst>
          </p:cNvPr>
          <p:cNvSpPr>
            <a:spLocks noGrp="1"/>
          </p:cNvSpPr>
          <p:nvPr>
            <p:ph type="body" sz="quarter" idx="30"/>
          </p:nvPr>
        </p:nvSpPr>
        <p:spPr>
          <a:xfrm>
            <a:off x="854280" y="925680"/>
            <a:ext cx="3384617" cy="2375459"/>
          </a:xfrm>
        </p:spPr>
        <p:txBody>
          <a:bodyPr/>
          <a:lstStyle/>
          <a:p>
            <a:r>
              <a:rPr lang="en-GB" dirty="0"/>
              <a:t>Citas īstenošanas pieejas </a:t>
            </a:r>
          </a:p>
          <a:p>
            <a:endParaRPr lang="en-GB" dirty="0"/>
          </a:p>
          <a:p>
            <a:r>
              <a:rPr lang="en-GB" dirty="0"/>
              <a:t>Matemātika: Kritiskā domāšana un problēmu risināšana</a:t>
            </a:r>
            <a:endParaRPr lang="en-IE" dirty="0"/>
          </a:p>
        </p:txBody>
      </p:sp>
    </p:spTree>
    <p:extLst>
      <p:ext uri="{BB962C8B-B14F-4D97-AF65-F5344CB8AC3E}">
        <p14:creationId xmlns:p14="http://schemas.microsoft.com/office/powerpoint/2010/main" val="38901587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990616D-4347-A077-8275-2CA40BD5EC47}"/>
              </a:ext>
            </a:extLst>
          </p:cNvPr>
          <p:cNvSpPr>
            <a:spLocks noGrp="1"/>
          </p:cNvSpPr>
          <p:nvPr>
            <p:ph type="body" sz="quarter" idx="48"/>
          </p:nvPr>
        </p:nvSpPr>
        <p:spPr>
          <a:xfrm>
            <a:off x="4773477" y="604656"/>
            <a:ext cx="7094673" cy="5703161"/>
          </a:xfrm>
        </p:spPr>
        <p:txBody>
          <a:bodyPr/>
          <a:lstStyle/>
          <a:p>
            <a:pPr marL="342900" indent="-342900" algn="just">
              <a:buFont typeface="Wingdings" panose="05000000000000000000" pitchFamily="2" charset="2"/>
              <a:buChar char="ü"/>
            </a:pPr>
            <a:r>
              <a:rPr lang="en-GB" b="1" dirty="0"/>
              <a:t>Saziņa: </a:t>
            </a:r>
            <a:r>
              <a:rPr lang="en-GB" dirty="0"/>
              <a:t>Komunikācija: efektīva saziņa ir būtiska visās STEM jomās, jo īpaši tāpēc, ka projekti kļūst arvien starpdisciplinārāki. S</a:t>
            </a:r>
            <a:r>
              <a:rPr lang="lv-LV" dirty="0" err="1"/>
              <a:t>tudentiem</a:t>
            </a:r>
            <a:r>
              <a:rPr lang="en-GB" dirty="0"/>
              <a:t> var tikt uzdots prezentēt savus atklājumus dažādām auditorijām, rakstīt tehniskus ziņojumus vai sadarboties ar vienaudžiem no dažādām STEM disciplīnām.</a:t>
            </a:r>
          </a:p>
          <a:p>
            <a:pPr marL="342900" indent="-342900" algn="just">
              <a:buFont typeface="Wingdings" panose="05000000000000000000" pitchFamily="2" charset="2"/>
              <a:buChar char="ü"/>
            </a:pPr>
            <a:endParaRPr lang="en-GB" dirty="0"/>
          </a:p>
          <a:p>
            <a:pPr marL="342900" indent="-342900" algn="just">
              <a:buFont typeface="Wingdings" panose="05000000000000000000" pitchFamily="2" charset="2"/>
              <a:buChar char="ü"/>
            </a:pPr>
            <a:r>
              <a:rPr lang="en-GB" b="1" dirty="0"/>
              <a:t>Sociāli emocionālās prasmes: </a:t>
            </a:r>
            <a:r>
              <a:rPr lang="en-GB" dirty="0"/>
              <a:t>Grupu projekti un sadarbības mācību vide kalpo arī kā platforma tādu sociāli emocionālo prasmju attīstīšanai kā empātija, līderība un konfliktu risināšana. Šīs prasmes ir ļoti svarīgas, lai strādātu komandā un vadītu STEM profesijas.</a:t>
            </a:r>
            <a:endParaRPr lang="en-IE" dirty="0"/>
          </a:p>
        </p:txBody>
      </p:sp>
      <p:sp>
        <p:nvSpPr>
          <p:cNvPr id="3" name="Text Placeholder 2">
            <a:extLst>
              <a:ext uri="{FF2B5EF4-FFF2-40B4-BE49-F238E27FC236}">
                <a16:creationId xmlns:a16="http://schemas.microsoft.com/office/drawing/2014/main" id="{6627600B-4F4B-D972-D608-E19C09DBCDCF}"/>
              </a:ext>
            </a:extLst>
          </p:cNvPr>
          <p:cNvSpPr>
            <a:spLocks noGrp="1"/>
          </p:cNvSpPr>
          <p:nvPr>
            <p:ph type="body" sz="quarter" idx="30"/>
          </p:nvPr>
        </p:nvSpPr>
        <p:spPr>
          <a:xfrm>
            <a:off x="638743" y="435823"/>
            <a:ext cx="3325834" cy="2375459"/>
          </a:xfrm>
        </p:spPr>
        <p:txBody>
          <a:bodyPr/>
          <a:lstStyle/>
          <a:p>
            <a:r>
              <a:rPr lang="en-GB" dirty="0"/>
              <a:t>Citas īstenošanas pieejas </a:t>
            </a:r>
          </a:p>
          <a:p>
            <a:endParaRPr lang="en-GB" dirty="0"/>
          </a:p>
          <a:p>
            <a:r>
              <a:rPr lang="en-GB" dirty="0"/>
              <a:t>Starpdisciplināri STEM projekti: Komunikācijas un sociāli emocionālās prasmes</a:t>
            </a:r>
            <a:endParaRPr lang="en-IE" dirty="0"/>
          </a:p>
        </p:txBody>
      </p:sp>
    </p:spTree>
    <p:extLst>
      <p:ext uri="{BB962C8B-B14F-4D97-AF65-F5344CB8AC3E}">
        <p14:creationId xmlns:p14="http://schemas.microsoft.com/office/powerpoint/2010/main" val="8013713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Waterfall between large hills">
            <a:extLst>
              <a:ext uri="{FF2B5EF4-FFF2-40B4-BE49-F238E27FC236}">
                <a16:creationId xmlns:a16="http://schemas.microsoft.com/office/drawing/2014/main" id="{AADC1EEF-91DA-6DC7-F8A1-9D19E02FBCFF}"/>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
        <p:nvSpPr>
          <p:cNvPr id="3" name="Text Placeholder 2">
            <a:extLst>
              <a:ext uri="{FF2B5EF4-FFF2-40B4-BE49-F238E27FC236}">
                <a16:creationId xmlns:a16="http://schemas.microsoft.com/office/drawing/2014/main" id="{9B822F5B-9DC4-E6F0-D5EA-3C3E4C5CD160}"/>
              </a:ext>
            </a:extLst>
          </p:cNvPr>
          <p:cNvSpPr>
            <a:spLocks noGrp="1"/>
          </p:cNvSpPr>
          <p:nvPr>
            <p:ph type="body" sz="quarter" idx="30"/>
          </p:nvPr>
        </p:nvSpPr>
        <p:spPr>
          <a:xfrm>
            <a:off x="640956" y="974462"/>
            <a:ext cx="6749339" cy="808098"/>
          </a:xfrm>
        </p:spPr>
        <p:txBody>
          <a:bodyPr/>
          <a:lstStyle/>
          <a:p>
            <a:r>
              <a:rPr lang="en-GB" sz="2400" dirty="0"/>
              <a:t>21</a:t>
            </a:r>
            <a:r>
              <a:rPr lang="lv-LV" sz="2400" dirty="0"/>
              <a:t>.gs. prasmju</a:t>
            </a:r>
            <a:r>
              <a:rPr lang="en-GB" sz="2400" dirty="0"/>
              <a:t> integrācijas piemērs </a:t>
            </a:r>
            <a:r>
              <a:rPr lang="en-GB" sz="2400" dirty="0" err="1"/>
              <a:t>inženierzinātņu</a:t>
            </a:r>
            <a:r>
              <a:rPr lang="en-GB" sz="2400" dirty="0"/>
              <a:t> </a:t>
            </a:r>
            <a:r>
              <a:rPr lang="lv-LV" sz="2400" dirty="0"/>
              <a:t>izglītības</a:t>
            </a:r>
            <a:r>
              <a:rPr lang="en-GB" sz="2400" dirty="0"/>
              <a:t> programmā</a:t>
            </a:r>
            <a:endParaRPr lang="en-IE" sz="2400" dirty="0"/>
          </a:p>
        </p:txBody>
      </p:sp>
      <p:sp>
        <p:nvSpPr>
          <p:cNvPr id="4" name="Text Placeholder 3">
            <a:extLst>
              <a:ext uri="{FF2B5EF4-FFF2-40B4-BE49-F238E27FC236}">
                <a16:creationId xmlns:a16="http://schemas.microsoft.com/office/drawing/2014/main" id="{999A142E-BB38-CD10-716C-DC1EC726143F}"/>
              </a:ext>
            </a:extLst>
          </p:cNvPr>
          <p:cNvSpPr>
            <a:spLocks noGrp="1"/>
          </p:cNvSpPr>
          <p:nvPr>
            <p:ph type="body" sz="quarter" idx="48"/>
          </p:nvPr>
        </p:nvSpPr>
        <p:spPr>
          <a:xfrm>
            <a:off x="640956" y="2203536"/>
            <a:ext cx="6749339" cy="2965622"/>
          </a:xfrm>
        </p:spPr>
        <p:txBody>
          <a:bodyPr/>
          <a:lstStyle/>
          <a:p>
            <a:pPr algn="just"/>
            <a:r>
              <a:rPr lang="en-GB" sz="2000" dirty="0"/>
              <a:t>Tiek ieviests uz projektiem balstīts mācību modulis, kurā studentiem tiek uzdots izstrādāt ilgtspējīgus ūdens risinājumus lauku kopienām, liekot viņiem pielietot savas inženierzinātnes zināšanas reālās pasaules problēmu risināšanā. Projekta laikā studenti izmanto </a:t>
            </a:r>
            <a:r>
              <a:rPr lang="en-GB" sz="2000" dirty="0" err="1"/>
              <a:t>tādas</a:t>
            </a:r>
            <a:r>
              <a:rPr lang="en-GB" sz="2000" dirty="0"/>
              <a:t> 21</a:t>
            </a:r>
            <a:r>
              <a:rPr lang="lv-LV" sz="2000" dirty="0"/>
              <a:t>.gs.</a:t>
            </a:r>
            <a:r>
              <a:rPr lang="en-GB" sz="2000" dirty="0"/>
              <a:t> prasmes kā kritiskā domāšana, sadarbība ar vienaudžiem un nozares profesionāļiem, kā arī digitālo simulācijas rīku izmantošana, </a:t>
            </a:r>
            <a:r>
              <a:rPr lang="lv-LV" sz="2000" dirty="0"/>
              <a:t>kā</a:t>
            </a:r>
            <a:r>
              <a:rPr lang="en-GB" sz="2000" dirty="0"/>
              <a:t> rezultātā viņi iegūst visaptverošu izpratni gan par risinājumu tehniskajiem, gan sociālekonomiskajiem aspektiem.</a:t>
            </a:r>
            <a:endParaRPr lang="en-IE" sz="2000" dirty="0"/>
          </a:p>
        </p:txBody>
      </p:sp>
    </p:spTree>
    <p:extLst>
      <p:ext uri="{BB962C8B-B14F-4D97-AF65-F5344CB8AC3E}">
        <p14:creationId xmlns:p14="http://schemas.microsoft.com/office/powerpoint/2010/main" val="33881150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AADC1EEF-91DA-6DC7-F8A1-9D19E02FBCFF}"/>
              </a:ext>
            </a:extLst>
          </p:cNvPr>
          <p:cNvPicPr>
            <a:picLocks noGrp="1" noChangeAspect="1"/>
          </p:cNvPicPr>
          <p:nvPr>
            <p:ph type="pic" sz="quarter" idx="21"/>
          </p:nvPr>
        </p:nvPicPr>
        <p:blipFill>
          <a:blip r:embed="rId2"/>
          <a:srcRect/>
          <a:stretch/>
        </p:blipFill>
        <p:spPr/>
      </p:pic>
      <p:sp>
        <p:nvSpPr>
          <p:cNvPr id="3" name="Text Placeholder 2">
            <a:extLst>
              <a:ext uri="{FF2B5EF4-FFF2-40B4-BE49-F238E27FC236}">
                <a16:creationId xmlns:a16="http://schemas.microsoft.com/office/drawing/2014/main" id="{9B822F5B-9DC4-E6F0-D5EA-3C3E4C5CD160}"/>
              </a:ext>
            </a:extLst>
          </p:cNvPr>
          <p:cNvSpPr>
            <a:spLocks noGrp="1"/>
          </p:cNvSpPr>
          <p:nvPr>
            <p:ph type="body" sz="quarter" idx="30"/>
          </p:nvPr>
        </p:nvSpPr>
        <p:spPr>
          <a:xfrm>
            <a:off x="755256" y="1107812"/>
            <a:ext cx="6749339" cy="828938"/>
          </a:xfrm>
        </p:spPr>
        <p:txBody>
          <a:bodyPr/>
          <a:lstStyle/>
          <a:p>
            <a:r>
              <a:rPr lang="en-GB" sz="2400" dirty="0"/>
              <a:t>21</a:t>
            </a:r>
            <a:r>
              <a:rPr lang="lv-LV" sz="2400" dirty="0"/>
              <a:t>.gs. prasmju</a:t>
            </a:r>
            <a:r>
              <a:rPr lang="en-GB" sz="2400" dirty="0"/>
              <a:t> </a:t>
            </a:r>
            <a:r>
              <a:rPr lang="en-GB" sz="2400" dirty="0" err="1"/>
              <a:t>integrācijas</a:t>
            </a:r>
            <a:r>
              <a:rPr lang="en-GB" sz="2400" dirty="0"/>
              <a:t> </a:t>
            </a:r>
            <a:r>
              <a:rPr lang="en-GB" sz="2400" dirty="0" err="1"/>
              <a:t>piemērs</a:t>
            </a:r>
            <a:r>
              <a:rPr lang="en-GB" sz="2400" dirty="0"/>
              <a:t> </a:t>
            </a:r>
            <a:r>
              <a:rPr lang="en-GB" sz="2400" dirty="0" err="1"/>
              <a:t>matemātikas</a:t>
            </a:r>
            <a:r>
              <a:rPr lang="en-GB" sz="2400" dirty="0"/>
              <a:t> mācību programmā</a:t>
            </a:r>
            <a:endParaRPr lang="en-IE" sz="2400" dirty="0"/>
          </a:p>
        </p:txBody>
      </p:sp>
      <p:sp>
        <p:nvSpPr>
          <p:cNvPr id="4" name="Text Placeholder 3">
            <a:extLst>
              <a:ext uri="{FF2B5EF4-FFF2-40B4-BE49-F238E27FC236}">
                <a16:creationId xmlns:a16="http://schemas.microsoft.com/office/drawing/2014/main" id="{999A142E-BB38-CD10-716C-DC1EC726143F}"/>
              </a:ext>
            </a:extLst>
          </p:cNvPr>
          <p:cNvSpPr>
            <a:spLocks noGrp="1"/>
          </p:cNvSpPr>
          <p:nvPr>
            <p:ph type="body" sz="quarter" idx="48"/>
          </p:nvPr>
        </p:nvSpPr>
        <p:spPr>
          <a:xfrm>
            <a:off x="640956" y="2203536"/>
            <a:ext cx="6749339" cy="2965622"/>
          </a:xfrm>
        </p:spPr>
        <p:txBody>
          <a:bodyPr/>
          <a:lstStyle/>
          <a:p>
            <a:pPr algn="just"/>
            <a:r>
              <a:rPr lang="en-GB" sz="2000" dirty="0"/>
              <a:t>Ideja ir radīt aizraujošu mācību pieredzi </a:t>
            </a:r>
            <a:r>
              <a:rPr lang="en-GB" sz="2000" dirty="0" err="1"/>
              <a:t>matemātikas</a:t>
            </a:r>
            <a:r>
              <a:rPr lang="en-GB" sz="2000" dirty="0"/>
              <a:t> </a:t>
            </a:r>
            <a:r>
              <a:rPr lang="lv-LV" sz="2000" dirty="0"/>
              <a:t>studentiem</a:t>
            </a:r>
            <a:r>
              <a:rPr lang="en-GB" sz="2000" dirty="0"/>
              <a:t>, izstrādājot AR lietojumprogrammas, kas vizualizē sarežģītus matemātikas jēdzienus. Risinot matemātikas problēmas dinamiskā, interaktīvā AR vidē, s</a:t>
            </a:r>
            <a:r>
              <a:rPr lang="lv-LV" sz="2000" dirty="0" err="1"/>
              <a:t>tudenti</a:t>
            </a:r>
            <a:r>
              <a:rPr lang="en-GB" sz="2000" dirty="0"/>
              <a:t> tiek mudināti pētīt, eksperimentēt un sadarboties. Šī progresīvā pieeja ne tikai </a:t>
            </a:r>
            <a:r>
              <a:rPr lang="en-GB" sz="2000" dirty="0" err="1"/>
              <a:t>uzlabo</a:t>
            </a:r>
            <a:r>
              <a:rPr lang="en-GB" sz="2000" dirty="0"/>
              <a:t> s</a:t>
            </a:r>
            <a:r>
              <a:rPr lang="lv-LV" sz="2000" dirty="0" err="1"/>
              <a:t>tudentu</a:t>
            </a:r>
            <a:r>
              <a:rPr lang="en-GB" sz="2000" dirty="0"/>
              <a:t> izpratni un matemātikas teoriju saglabāšanu, bet arī attīsta tādas kritiski svarīgas 21. gadsimta prasmes kā problēmu risināšana, radošums un tehnoloģiskās prasmes. </a:t>
            </a:r>
            <a:endParaRPr lang="en-IE" sz="2000" dirty="0"/>
          </a:p>
        </p:txBody>
      </p:sp>
    </p:spTree>
    <p:extLst>
      <p:ext uri="{BB962C8B-B14F-4D97-AF65-F5344CB8AC3E}">
        <p14:creationId xmlns:p14="http://schemas.microsoft.com/office/powerpoint/2010/main" val="2434336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D2B43CF9-E79A-D126-9E02-E5CFDB72A789}"/>
              </a:ext>
            </a:extLst>
          </p:cNvPr>
          <p:cNvPicPr>
            <a:picLocks noGrp="1" noChangeAspect="1"/>
          </p:cNvPicPr>
          <p:nvPr>
            <p:ph type="pic" sz="quarter" idx="21"/>
          </p:nvPr>
        </p:nvPicPr>
        <p:blipFill rotWithShape="1">
          <a:blip r:embed="rId2" cstate="screen">
            <a:extLst>
              <a:ext uri="{28A0092B-C50C-407E-A947-70E740481C1C}">
                <a14:useLocalDpi xmlns:a14="http://schemas.microsoft.com/office/drawing/2010/main"/>
              </a:ext>
            </a:extLst>
          </a:blip>
          <a:srcRect/>
          <a:stretch/>
        </p:blipFill>
        <p:spPr>
          <a:xfrm>
            <a:off x="884606" y="0"/>
            <a:ext cx="2038209" cy="6858000"/>
          </a:xfrm>
        </p:spPr>
      </p:pic>
      <p:sp>
        <p:nvSpPr>
          <p:cNvPr id="4" name="Rectangle 3">
            <a:extLst>
              <a:ext uri="{FF2B5EF4-FFF2-40B4-BE49-F238E27FC236}">
                <a16:creationId xmlns:a16="http://schemas.microsoft.com/office/drawing/2014/main" id="{EC6AED2C-27E4-CC45-818F-445D4452A105}"/>
              </a:ext>
            </a:extLst>
          </p:cNvPr>
          <p:cNvSpPr/>
          <p:nvPr/>
        </p:nvSpPr>
        <p:spPr>
          <a:xfrm>
            <a:off x="4776086" y="510364"/>
            <a:ext cx="3432249" cy="10713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Slide Number Placeholder 2">
            <a:extLst>
              <a:ext uri="{FF2B5EF4-FFF2-40B4-BE49-F238E27FC236}">
                <a16:creationId xmlns:a16="http://schemas.microsoft.com/office/drawing/2014/main" id="{E9C72276-D914-3543-9C06-3EA9336EF950}"/>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291"/>
              <a:t>25</a:t>
            </a:fld>
            <a:endParaRPr lang="en-US" sz="1291" dirty="0"/>
          </a:p>
        </p:txBody>
      </p:sp>
      <p:sp>
        <p:nvSpPr>
          <p:cNvPr id="8" name="Text Placeholder 7">
            <a:extLst>
              <a:ext uri="{FF2B5EF4-FFF2-40B4-BE49-F238E27FC236}">
                <a16:creationId xmlns:a16="http://schemas.microsoft.com/office/drawing/2014/main" id="{71FCCA58-E6AE-D030-CB6C-0809439C7D2B}"/>
              </a:ext>
            </a:extLst>
          </p:cNvPr>
          <p:cNvSpPr>
            <a:spLocks noGrp="1"/>
          </p:cNvSpPr>
          <p:nvPr>
            <p:ph type="body" sz="quarter" idx="30"/>
          </p:nvPr>
        </p:nvSpPr>
        <p:spPr>
          <a:xfrm>
            <a:off x="2109106" y="736612"/>
            <a:ext cx="8559799" cy="842867"/>
          </a:xfrm>
          <a:gradFill flip="none" rotWithShape="1">
            <a:gsLst>
              <a:gs pos="99000">
                <a:srgbClr val="1C1442"/>
              </a:gs>
              <a:gs pos="14000">
                <a:srgbClr val="186BA8"/>
              </a:gs>
              <a:gs pos="68000">
                <a:srgbClr val="8A2061"/>
              </a:gs>
            </a:gsLst>
            <a:path path="circle">
              <a:fillToRect l="100000" t="100000"/>
            </a:path>
            <a:tileRect r="-100000" b="-100000"/>
          </a:gradFill>
        </p:spPr>
        <p:txBody>
          <a:bodyPr anchor="ctr"/>
          <a:lstStyle/>
          <a:p>
            <a:r>
              <a:rPr lang="en-US" dirty="0">
                <a:solidFill>
                  <a:schemeClr val="bg1"/>
                </a:solidFill>
              </a:rPr>
              <a:t> Starpdisciplināras pieejas</a:t>
            </a:r>
          </a:p>
        </p:txBody>
      </p:sp>
      <p:sp>
        <p:nvSpPr>
          <p:cNvPr id="9" name="Text Placeholder 4">
            <a:extLst>
              <a:ext uri="{FF2B5EF4-FFF2-40B4-BE49-F238E27FC236}">
                <a16:creationId xmlns:a16="http://schemas.microsoft.com/office/drawing/2014/main" id="{8BC65BD6-5C07-465C-464E-356322CA048C}"/>
              </a:ext>
            </a:extLst>
          </p:cNvPr>
          <p:cNvSpPr txBox="1">
            <a:spLocks/>
          </p:cNvSpPr>
          <p:nvPr/>
        </p:nvSpPr>
        <p:spPr>
          <a:xfrm>
            <a:off x="1193353" y="4821566"/>
            <a:ext cx="1831508" cy="1358352"/>
          </a:xfrm>
          <a:prstGeom prst="rect">
            <a:avLst/>
          </a:prstGeom>
        </p:spPr>
        <p:txBody>
          <a:bodyPr/>
          <a:lstStyle>
            <a:lvl1pPr marL="835822" indent="-835822" algn="l" defTabSz="3343281" rtl="0" eaLnBrk="1" latinLnBrk="0" hangingPunct="1">
              <a:lnSpc>
                <a:spcPct val="100000"/>
              </a:lnSpc>
              <a:spcBef>
                <a:spcPts val="3657"/>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1pPr>
            <a:lvl2pPr marL="2507462"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2pPr>
            <a:lvl3pPr marL="4179101"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3pPr>
            <a:lvl4pPr marL="5850740"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4pPr>
            <a:lvl5pPr marL="7522384"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5pPr>
            <a:lvl6pPr marL="9194022"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6pPr>
            <a:lvl7pPr marL="10865665"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7pPr>
            <a:lvl8pPr marL="12537303"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8pPr>
            <a:lvl9pPr marL="14208947"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9pPr>
          </a:lstStyle>
          <a:p>
            <a:pPr marL="0" indent="0">
              <a:buNone/>
            </a:pPr>
            <a:r>
              <a:rPr lang="en-US" sz="9600" b="1" dirty="0">
                <a:solidFill>
                  <a:schemeClr val="bg1"/>
                </a:solidFill>
              </a:rPr>
              <a:t>03</a:t>
            </a:r>
          </a:p>
        </p:txBody>
      </p:sp>
      <p:pic>
        <p:nvPicPr>
          <p:cNvPr id="6" name="Picture 5" descr="Businessman using digital tablet in meeting">
            <a:extLst>
              <a:ext uri="{FF2B5EF4-FFF2-40B4-BE49-F238E27FC236}">
                <a16:creationId xmlns:a16="http://schemas.microsoft.com/office/drawing/2014/main" id="{DD2F5603-047A-EB61-BA76-8C274BF176D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482236" y="1914227"/>
            <a:ext cx="7186669" cy="4789942"/>
          </a:xfrm>
          <a:prstGeom prst="rect">
            <a:avLst/>
          </a:prstGeom>
        </p:spPr>
      </p:pic>
    </p:spTree>
    <p:extLst>
      <p:ext uri="{BB962C8B-B14F-4D97-AF65-F5344CB8AC3E}">
        <p14:creationId xmlns:p14="http://schemas.microsoft.com/office/powerpoint/2010/main" val="4392644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Two colleagues planning on board with sticky notes">
            <a:extLst>
              <a:ext uri="{FF2B5EF4-FFF2-40B4-BE49-F238E27FC236}">
                <a16:creationId xmlns:a16="http://schemas.microsoft.com/office/drawing/2014/main" id="{635A8225-41AD-6FC7-A3B5-AC82F10798AC}"/>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
        <p:nvSpPr>
          <p:cNvPr id="3" name="Text Placeholder 2">
            <a:extLst>
              <a:ext uri="{FF2B5EF4-FFF2-40B4-BE49-F238E27FC236}">
                <a16:creationId xmlns:a16="http://schemas.microsoft.com/office/drawing/2014/main" id="{433D2532-2398-104F-B305-5A31AF1808FA}"/>
              </a:ext>
            </a:extLst>
          </p:cNvPr>
          <p:cNvSpPr>
            <a:spLocks noGrp="1"/>
          </p:cNvSpPr>
          <p:nvPr>
            <p:ph type="body" sz="quarter" idx="30"/>
          </p:nvPr>
        </p:nvSpPr>
        <p:spPr>
          <a:xfrm>
            <a:off x="2363461" y="502176"/>
            <a:ext cx="7465079" cy="907524"/>
          </a:xfrm>
        </p:spPr>
        <p:txBody>
          <a:bodyPr/>
          <a:lstStyle/>
          <a:p>
            <a:r>
              <a:rPr lang="en-GB" sz="2800" dirty="0" err="1"/>
              <a:t>Starpdisciplināras</a:t>
            </a:r>
            <a:r>
              <a:rPr lang="en-GB" sz="2800" dirty="0"/>
              <a:t> </a:t>
            </a:r>
            <a:r>
              <a:rPr lang="en-GB" sz="2800" dirty="0" err="1"/>
              <a:t>pieejas</a:t>
            </a:r>
            <a:r>
              <a:rPr lang="en-GB" sz="2800" dirty="0"/>
              <a:t> STEM 21</a:t>
            </a:r>
            <a:r>
              <a:rPr lang="lv-LV" sz="2800" dirty="0"/>
              <a:t>.gs. prasmju</a:t>
            </a:r>
            <a:r>
              <a:rPr lang="en-GB" sz="2800" dirty="0"/>
              <a:t> </a:t>
            </a:r>
            <a:r>
              <a:rPr lang="en-GB" sz="2800" dirty="0" err="1"/>
              <a:t>attīstībai</a:t>
            </a:r>
            <a:endParaRPr lang="en-GB" sz="2800" dirty="0"/>
          </a:p>
          <a:p>
            <a:endParaRPr lang="en-IE" dirty="0"/>
          </a:p>
        </p:txBody>
      </p:sp>
      <p:sp>
        <p:nvSpPr>
          <p:cNvPr id="4" name="Text Placeholder 3">
            <a:extLst>
              <a:ext uri="{FF2B5EF4-FFF2-40B4-BE49-F238E27FC236}">
                <a16:creationId xmlns:a16="http://schemas.microsoft.com/office/drawing/2014/main" id="{53E38CE6-223D-657E-BD3F-DBE52B8E889F}"/>
              </a:ext>
            </a:extLst>
          </p:cNvPr>
          <p:cNvSpPr>
            <a:spLocks noGrp="1"/>
          </p:cNvSpPr>
          <p:nvPr>
            <p:ph type="body" sz="quarter" idx="48"/>
          </p:nvPr>
        </p:nvSpPr>
        <p:spPr>
          <a:xfrm>
            <a:off x="2133600" y="1694964"/>
            <a:ext cx="7975599" cy="2654613"/>
          </a:xfrm>
        </p:spPr>
        <p:txBody>
          <a:bodyPr/>
          <a:lstStyle/>
          <a:p>
            <a:pPr algn="just"/>
            <a:r>
              <a:rPr lang="en-GB" sz="2000" dirty="0"/>
              <a:t>STEM izglītības starpdisciplinārais raksturs nodrošina labvēlīgu augsni 21.g</a:t>
            </a:r>
            <a:r>
              <a:rPr lang="lv-LV" sz="2000" dirty="0"/>
              <a:t>s.</a:t>
            </a:r>
            <a:r>
              <a:rPr lang="en-GB" sz="2000" dirty="0"/>
              <a:t> </a:t>
            </a:r>
            <a:r>
              <a:rPr lang="en-GB" sz="2000" dirty="0" err="1"/>
              <a:t>prasmju</a:t>
            </a:r>
            <a:r>
              <a:rPr lang="en-GB" sz="2000" dirty="0"/>
              <a:t> integrēšanai un mācīšanai, </a:t>
            </a:r>
            <a:r>
              <a:rPr lang="lv-LV" sz="2000" dirty="0"/>
              <a:t>pārvarot</a:t>
            </a:r>
            <a:r>
              <a:rPr lang="en-GB" sz="2000" dirty="0"/>
              <a:t> tradicionālo nošķirtību starp zinātni, tehnoloģijām, inženierzinātnēm un matemātiku. </a:t>
            </a:r>
          </a:p>
          <a:p>
            <a:pPr algn="just"/>
            <a:r>
              <a:rPr lang="en-GB" sz="2000" dirty="0"/>
              <a:t>Šāda pieeja ne tikai </a:t>
            </a:r>
            <a:r>
              <a:rPr lang="en-GB" sz="2000" dirty="0" err="1"/>
              <a:t>bagātina</a:t>
            </a:r>
            <a:r>
              <a:rPr lang="en-GB" sz="2000" dirty="0"/>
              <a:t> s</a:t>
            </a:r>
            <a:r>
              <a:rPr lang="lv-LV" sz="2000" dirty="0" err="1"/>
              <a:t>tudentu</a:t>
            </a:r>
            <a:r>
              <a:rPr lang="en-GB" sz="2000" dirty="0"/>
              <a:t> mācību pieredzi, bet arī atspoguļo reālās pasaules problēmu sarežģītību un savstarpējo saistību, kuru risināšanai bieži vien nepieciešamas zināšanas un prasmes no vairākām disciplīnām.</a:t>
            </a:r>
          </a:p>
          <a:p>
            <a:endParaRPr lang="en-IE" sz="2000" dirty="0"/>
          </a:p>
        </p:txBody>
      </p:sp>
    </p:spTree>
    <p:extLst>
      <p:ext uri="{BB962C8B-B14F-4D97-AF65-F5344CB8AC3E}">
        <p14:creationId xmlns:p14="http://schemas.microsoft.com/office/powerpoint/2010/main" val="18742308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0036DA3-068C-F872-394B-53197D517ADF}"/>
              </a:ext>
            </a:extLst>
          </p:cNvPr>
          <p:cNvSpPr>
            <a:spLocks noGrp="1"/>
          </p:cNvSpPr>
          <p:nvPr>
            <p:ph type="body" sz="quarter" idx="30"/>
          </p:nvPr>
        </p:nvSpPr>
        <p:spPr>
          <a:xfrm>
            <a:off x="854280" y="641113"/>
            <a:ext cx="10483431" cy="1223440"/>
          </a:xfrm>
        </p:spPr>
        <p:txBody>
          <a:bodyPr/>
          <a:lstStyle/>
          <a:p>
            <a:r>
              <a:rPr lang="en-GB" sz="3200" dirty="0"/>
              <a:t>STEM</a:t>
            </a:r>
            <a:r>
              <a:rPr lang="lv-LV" sz="3200" dirty="0"/>
              <a:t> </a:t>
            </a:r>
            <a:r>
              <a:rPr lang="en-GB" sz="3200" dirty="0" err="1"/>
              <a:t>starpdisciplinārā</a:t>
            </a:r>
            <a:r>
              <a:rPr lang="en-GB" sz="3200" dirty="0"/>
              <a:t> </a:t>
            </a:r>
            <a:r>
              <a:rPr lang="en-GB" sz="3200" dirty="0" err="1"/>
              <a:t>rakstura</a:t>
            </a:r>
            <a:r>
              <a:rPr lang="en-GB" sz="3200" dirty="0"/>
              <a:t> </a:t>
            </a:r>
            <a:r>
              <a:rPr lang="en-GB" sz="3200" dirty="0" err="1"/>
              <a:t>izmantošana</a:t>
            </a:r>
            <a:r>
              <a:rPr lang="en-GB" sz="3200" dirty="0"/>
              <a:t>, </a:t>
            </a:r>
            <a:r>
              <a:rPr lang="en-GB" sz="3200" dirty="0" err="1"/>
              <a:t>lai</a:t>
            </a:r>
            <a:r>
              <a:rPr lang="en-GB" sz="3200" dirty="0"/>
              <a:t> </a:t>
            </a:r>
            <a:r>
              <a:rPr lang="en-GB" sz="3200" dirty="0" err="1"/>
              <a:t>mācītu</a:t>
            </a:r>
            <a:r>
              <a:rPr lang="en-GB" sz="3200" dirty="0"/>
              <a:t> 21</a:t>
            </a:r>
            <a:r>
              <a:rPr lang="lv-LV" sz="3200" dirty="0"/>
              <a:t>.gs. prasmes</a:t>
            </a:r>
            <a:endParaRPr lang="en-IE" sz="3200" dirty="0"/>
          </a:p>
        </p:txBody>
      </p:sp>
      <p:sp>
        <p:nvSpPr>
          <p:cNvPr id="3" name="Text Placeholder 2">
            <a:extLst>
              <a:ext uri="{FF2B5EF4-FFF2-40B4-BE49-F238E27FC236}">
                <a16:creationId xmlns:a16="http://schemas.microsoft.com/office/drawing/2014/main" id="{3270DDDC-3C33-C342-4451-6F3A7388C1AE}"/>
              </a:ext>
            </a:extLst>
          </p:cNvPr>
          <p:cNvSpPr>
            <a:spLocks noGrp="1"/>
          </p:cNvSpPr>
          <p:nvPr>
            <p:ph type="body" sz="quarter" idx="48"/>
          </p:nvPr>
        </p:nvSpPr>
        <p:spPr/>
        <p:txBody>
          <a:bodyPr/>
          <a:lstStyle/>
          <a:p>
            <a:pPr algn="just"/>
            <a:r>
              <a:rPr lang="en-GB" sz="2000" dirty="0"/>
              <a:t>Starpdisciplinārā STEM izglītība </a:t>
            </a:r>
            <a:r>
              <a:rPr lang="en-GB" sz="2000" dirty="0" err="1"/>
              <a:t>mudina</a:t>
            </a:r>
            <a:r>
              <a:rPr lang="en-GB" sz="2000" dirty="0"/>
              <a:t> </a:t>
            </a:r>
            <a:r>
              <a:rPr lang="lv-LV" sz="2000" dirty="0"/>
              <a:t>studentus</a:t>
            </a:r>
            <a:r>
              <a:rPr lang="en-GB" sz="2000" dirty="0"/>
              <a:t> veidot saiknes starp dažādām jomām, veicinot holistisku izpratni par jēdzieniem un to pielietojumu. </a:t>
            </a:r>
          </a:p>
          <a:p>
            <a:pPr algn="just"/>
            <a:endParaRPr lang="en-GB" sz="2000" b="1" dirty="0">
              <a:solidFill>
                <a:srgbClr val="AD4097"/>
              </a:solidFill>
            </a:endParaRPr>
          </a:p>
          <a:p>
            <a:pPr algn="just"/>
            <a:r>
              <a:rPr lang="en-GB" sz="2000" b="1" dirty="0">
                <a:solidFill>
                  <a:srgbClr val="AD4097"/>
                </a:solidFill>
              </a:rPr>
              <a:t>Piemēram, projektā par atjaunojamās enerģijas sistēmām var integrēt fiziku (enerģijas principi), inženierzinātnes (sistēmu projektēšana), tehnoloģijas (simulācijas programmatūra) un matemātiku (datu analīze), </a:t>
            </a:r>
            <a:r>
              <a:rPr lang="en-GB" sz="2000" b="1" dirty="0" err="1">
                <a:solidFill>
                  <a:srgbClr val="AD4097"/>
                </a:solidFill>
              </a:rPr>
              <a:t>nodrošinot</a:t>
            </a:r>
            <a:r>
              <a:rPr lang="en-GB" sz="2000" b="1" dirty="0">
                <a:solidFill>
                  <a:srgbClr val="AD4097"/>
                </a:solidFill>
              </a:rPr>
              <a:t> s</a:t>
            </a:r>
            <a:r>
              <a:rPr lang="lv-LV" sz="2000" b="1" dirty="0" err="1">
                <a:solidFill>
                  <a:srgbClr val="AD4097"/>
                </a:solidFill>
              </a:rPr>
              <a:t>tudentiem</a:t>
            </a:r>
            <a:r>
              <a:rPr lang="en-GB" sz="2000" b="1" dirty="0">
                <a:solidFill>
                  <a:srgbClr val="AD4097"/>
                </a:solidFill>
              </a:rPr>
              <a:t> visaptverošu mācību pieredzi. </a:t>
            </a:r>
          </a:p>
          <a:p>
            <a:pPr algn="just"/>
            <a:endParaRPr lang="en-GB" sz="2000" dirty="0"/>
          </a:p>
          <a:p>
            <a:pPr algn="just"/>
            <a:r>
              <a:rPr lang="en-GB" sz="2000" dirty="0"/>
              <a:t>Šādi projekti ne tikai padziļina satura zināšanas, bet arī attīsta </a:t>
            </a:r>
            <a:r>
              <a:rPr lang="en-GB" sz="2000" dirty="0" err="1"/>
              <a:t>tādas</a:t>
            </a:r>
            <a:r>
              <a:rPr lang="en-GB" sz="2000" dirty="0"/>
              <a:t> 21</a:t>
            </a:r>
            <a:r>
              <a:rPr lang="lv-LV" sz="2000" dirty="0"/>
              <a:t>.gs. prasmes</a:t>
            </a:r>
            <a:r>
              <a:rPr lang="en-GB" sz="2000" dirty="0"/>
              <a:t> kā kritiskā domāšana (enerģētikas risinājumu izvērtēšana), problēmu risināšana (efektīvu sistēmu projektēšana) un sadarbība (darbs daudznozaru komandās).</a:t>
            </a:r>
            <a:endParaRPr lang="en-IE" sz="2000" dirty="0"/>
          </a:p>
        </p:txBody>
      </p:sp>
    </p:spTree>
    <p:extLst>
      <p:ext uri="{BB962C8B-B14F-4D97-AF65-F5344CB8AC3E}">
        <p14:creationId xmlns:p14="http://schemas.microsoft.com/office/powerpoint/2010/main" val="38602886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0036DA3-068C-F872-394B-53197D517ADF}"/>
              </a:ext>
            </a:extLst>
          </p:cNvPr>
          <p:cNvSpPr>
            <a:spLocks noGrp="1"/>
          </p:cNvSpPr>
          <p:nvPr>
            <p:ph type="body" sz="quarter" idx="30"/>
          </p:nvPr>
        </p:nvSpPr>
        <p:spPr>
          <a:xfrm>
            <a:off x="854282" y="523547"/>
            <a:ext cx="10483431" cy="804265"/>
          </a:xfrm>
        </p:spPr>
        <p:txBody>
          <a:bodyPr/>
          <a:lstStyle/>
          <a:p>
            <a:r>
              <a:rPr lang="en-GB" dirty="0"/>
              <a:t>Uzmanības centrā ir sadarbības mācīšanas stratēģijas </a:t>
            </a:r>
            <a:endParaRPr lang="en-IE" dirty="0"/>
          </a:p>
        </p:txBody>
      </p:sp>
      <p:sp>
        <p:nvSpPr>
          <p:cNvPr id="3" name="Text Placeholder 2">
            <a:extLst>
              <a:ext uri="{FF2B5EF4-FFF2-40B4-BE49-F238E27FC236}">
                <a16:creationId xmlns:a16="http://schemas.microsoft.com/office/drawing/2014/main" id="{3270DDDC-3C33-C342-4451-6F3A7388C1AE}"/>
              </a:ext>
            </a:extLst>
          </p:cNvPr>
          <p:cNvSpPr>
            <a:spLocks noGrp="1"/>
          </p:cNvSpPr>
          <p:nvPr>
            <p:ph type="body" sz="quarter" idx="48"/>
          </p:nvPr>
        </p:nvSpPr>
        <p:spPr/>
        <p:txBody>
          <a:bodyPr/>
          <a:lstStyle/>
          <a:p>
            <a:pPr algn="just"/>
            <a:r>
              <a:rPr lang="en-GB" dirty="0"/>
              <a:t>Sadarbības mācību stratēģiju īstenošana ietver koordinētu plānošanu un mācīšanu, ko veic dažādu STEM </a:t>
            </a:r>
            <a:r>
              <a:rPr lang="en-GB" dirty="0" err="1"/>
              <a:t>disciplīnu</a:t>
            </a:r>
            <a:r>
              <a:rPr lang="en-GB" dirty="0"/>
              <a:t> </a:t>
            </a:r>
            <a:r>
              <a:rPr lang="lv-LV" dirty="0"/>
              <a:t>mācībspēki</a:t>
            </a:r>
            <a:r>
              <a:rPr lang="en-GB" dirty="0"/>
              <a:t>.</a:t>
            </a:r>
          </a:p>
          <a:p>
            <a:pPr algn="just"/>
            <a:endParaRPr lang="en-GB" dirty="0"/>
          </a:p>
        </p:txBody>
      </p:sp>
      <p:sp>
        <p:nvSpPr>
          <p:cNvPr id="7" name="TextBox 6">
            <a:extLst>
              <a:ext uri="{FF2B5EF4-FFF2-40B4-BE49-F238E27FC236}">
                <a16:creationId xmlns:a16="http://schemas.microsoft.com/office/drawing/2014/main" id="{CB93AA5A-D1A6-7568-2620-9F7FDF5AF0F6}"/>
              </a:ext>
            </a:extLst>
          </p:cNvPr>
          <p:cNvSpPr txBox="1"/>
          <p:nvPr/>
        </p:nvSpPr>
        <p:spPr>
          <a:xfrm>
            <a:off x="3839029" y="3273869"/>
            <a:ext cx="7781471" cy="2677656"/>
          </a:xfrm>
          <a:prstGeom prst="rect">
            <a:avLst/>
          </a:prstGeom>
          <a:noFill/>
        </p:spPr>
        <p:txBody>
          <a:bodyPr wrap="square">
            <a:spAutoFit/>
          </a:bodyPr>
          <a:lstStyle/>
          <a:p>
            <a:pPr marL="457200" lvl="0" indent="-457200" algn="just" defTabSz="3343281">
              <a:buAutoNum type="arabicPeriod"/>
              <a:defRPr/>
            </a:pPr>
            <a:r>
              <a:rPr kumimoji="0" lang="en-GB" sz="2400" b="1" i="0" u="none" strike="noStrike" kern="1200" cap="none" spc="0" normalizeH="0" baseline="0" noProof="0" dirty="0" err="1">
                <a:ln>
                  <a:noFill/>
                </a:ln>
                <a:solidFill>
                  <a:srgbClr val="AD4097"/>
                </a:solidFill>
                <a:effectLst/>
                <a:uLnTx/>
                <a:uFillTx/>
                <a:latin typeface="Calibri" panose="020F0502020204030204" pitchFamily="34" charset="0"/>
                <a:ea typeface="Open Sans" panose="020B0606030504020204" pitchFamily="34" charset="0"/>
                <a:cs typeface="Calibri" panose="020F0502020204030204" pitchFamily="34" charset="0"/>
              </a:rPr>
              <a:t>Līdzmācīšanas</a:t>
            </a:r>
            <a:r>
              <a:rPr kumimoji="0" lang="en-GB" sz="2400" b="1" i="0" u="none" strike="noStrike" kern="1200" cap="none" spc="0" normalizeH="0" baseline="0" noProof="0" dirty="0">
                <a:ln>
                  <a:noFill/>
                </a:ln>
                <a:solidFill>
                  <a:srgbClr val="AD4097"/>
                </a:solidFill>
                <a:effectLst/>
                <a:uLnTx/>
                <a:uFillTx/>
                <a:latin typeface="Calibri" panose="020F0502020204030204" pitchFamily="34" charset="0"/>
                <a:ea typeface="Open Sans" panose="020B0606030504020204" pitchFamily="34" charset="0"/>
                <a:cs typeface="Calibri" panose="020F0502020204030204" pitchFamily="34" charset="0"/>
              </a:rPr>
              <a:t> </a:t>
            </a:r>
            <a:r>
              <a:rPr kumimoji="0" lang="en-GB" sz="2400" b="1" i="0" u="none" strike="noStrike" kern="1200" cap="none" spc="0" normalizeH="0" baseline="0" noProof="0" dirty="0" err="1">
                <a:ln>
                  <a:noFill/>
                </a:ln>
                <a:solidFill>
                  <a:srgbClr val="AD4097"/>
                </a:solidFill>
                <a:effectLst/>
                <a:uLnTx/>
                <a:uFillTx/>
                <a:latin typeface="Calibri" panose="020F0502020204030204" pitchFamily="34" charset="0"/>
                <a:ea typeface="Open Sans" panose="020B0606030504020204" pitchFamily="34" charset="0"/>
                <a:cs typeface="Calibri" panose="020F0502020204030204" pitchFamily="34" charset="0"/>
              </a:rPr>
              <a:t>modeļi</a:t>
            </a:r>
            <a:r>
              <a:rPr kumimoji="0" lang="en-GB" sz="2400" b="1" i="0" u="none" strike="noStrike" kern="1200" cap="none" spc="0" normalizeH="0" baseline="0" noProof="0" dirty="0">
                <a:ln>
                  <a:noFill/>
                </a:ln>
                <a:solidFill>
                  <a:srgbClr val="AD4097"/>
                </a:solidFill>
                <a:effectLst/>
                <a:uLnTx/>
                <a:uFillTx/>
                <a:latin typeface="Calibri" panose="020F0502020204030204" pitchFamily="34" charset="0"/>
                <a:ea typeface="Open Sans" panose="020B0606030504020204" pitchFamily="34" charset="0"/>
                <a:cs typeface="Calibri" panose="020F0502020204030204" pitchFamily="34" charset="0"/>
              </a:rPr>
              <a:t>: </a:t>
            </a:r>
            <a:r>
              <a:rPr kumimoji="0" lang="en-GB" sz="2400" b="0" i="0" u="none" strike="noStrike" kern="1200" cap="none" spc="0" normalizeH="0" baseline="0" noProof="0" dirty="0" err="1">
                <a:ln>
                  <a:noFill/>
                </a:ln>
                <a:solidFill>
                  <a:srgbClr val="1C1442"/>
                </a:solidFill>
                <a:effectLst/>
                <a:uLnTx/>
                <a:uFillTx/>
                <a:latin typeface="Calibri" panose="020F0502020204030204" pitchFamily="34" charset="0"/>
                <a:ea typeface="Open Sans" panose="020B0606030504020204" pitchFamily="34" charset="0"/>
                <a:cs typeface="Calibri" panose="020F0502020204030204" pitchFamily="34" charset="0"/>
              </a:rPr>
              <a:t>Dažādu</a:t>
            </a:r>
            <a:r>
              <a:rPr kumimoji="0" lang="en-GB" sz="2400" b="0" i="0" u="none" strike="noStrike" kern="1200" cap="none" spc="0" normalizeH="0" baseline="0" noProof="0" dirty="0">
                <a:ln>
                  <a:noFill/>
                </a:ln>
                <a:solidFill>
                  <a:srgbClr val="1C1442"/>
                </a:solidFill>
                <a:effectLst/>
                <a:uLnTx/>
                <a:uFillTx/>
                <a:latin typeface="Calibri" panose="020F0502020204030204" pitchFamily="34" charset="0"/>
                <a:ea typeface="Open Sans" panose="020B0606030504020204" pitchFamily="34" charset="0"/>
                <a:cs typeface="Calibri" panose="020F0502020204030204" pitchFamily="34" charset="0"/>
              </a:rPr>
              <a:t> </a:t>
            </a:r>
            <a:r>
              <a:rPr kumimoji="0" lang="en-GB" sz="2400" b="0" i="0" u="none" strike="noStrike" kern="1200" cap="none" spc="0" normalizeH="0" baseline="0" noProof="0" dirty="0" err="1">
                <a:ln>
                  <a:noFill/>
                </a:ln>
                <a:solidFill>
                  <a:srgbClr val="1C1442"/>
                </a:solidFill>
                <a:effectLst/>
                <a:uLnTx/>
                <a:uFillTx/>
                <a:latin typeface="Calibri" panose="020F0502020204030204" pitchFamily="34" charset="0"/>
                <a:ea typeface="Open Sans" panose="020B0606030504020204" pitchFamily="34" charset="0"/>
                <a:cs typeface="Calibri" panose="020F0502020204030204" pitchFamily="34" charset="0"/>
              </a:rPr>
              <a:t>disciplīnu</a:t>
            </a:r>
            <a:r>
              <a:rPr kumimoji="0" lang="en-GB" sz="2400" b="0" i="0" u="none" strike="noStrike" kern="1200" cap="none" spc="0" normalizeH="0" baseline="0" noProof="0" dirty="0">
                <a:ln>
                  <a:noFill/>
                </a:ln>
                <a:solidFill>
                  <a:srgbClr val="1C1442"/>
                </a:solidFill>
                <a:effectLst/>
                <a:uLnTx/>
                <a:uFillTx/>
                <a:latin typeface="Calibri" panose="020F0502020204030204" pitchFamily="34" charset="0"/>
                <a:ea typeface="Open Sans" panose="020B0606030504020204" pitchFamily="34" charset="0"/>
                <a:cs typeface="Calibri" panose="020F0502020204030204" pitchFamily="34" charset="0"/>
              </a:rPr>
              <a:t> </a:t>
            </a:r>
            <a:r>
              <a:rPr lang="lv-LV" sz="2400" dirty="0">
                <a:solidFill>
                  <a:srgbClr val="1C1442"/>
                </a:solidFill>
                <a:latin typeface="Calibri" panose="020F0502020204030204" pitchFamily="34" charset="0"/>
                <a:ea typeface="Open Sans" panose="020B0606030504020204" pitchFamily="34" charset="0"/>
                <a:cs typeface="Calibri" panose="020F0502020204030204" pitchFamily="34" charset="0"/>
              </a:rPr>
              <a:t>mācībspēki</a:t>
            </a:r>
            <a:r>
              <a:rPr kumimoji="0" lang="en-GB" sz="2400" b="0" i="0" u="none" strike="noStrike" kern="1200" cap="none" spc="0" normalizeH="0" baseline="0" noProof="0" dirty="0">
                <a:ln>
                  <a:noFill/>
                </a:ln>
                <a:solidFill>
                  <a:srgbClr val="1C1442"/>
                </a:solidFill>
                <a:effectLst/>
                <a:uLnTx/>
                <a:uFillTx/>
                <a:latin typeface="Calibri" panose="020F0502020204030204" pitchFamily="34" charset="0"/>
                <a:ea typeface="Open Sans" panose="020B0606030504020204" pitchFamily="34" charset="0"/>
                <a:cs typeface="Calibri" panose="020F0502020204030204" pitchFamily="34" charset="0"/>
              </a:rPr>
              <a:t> </a:t>
            </a:r>
            <a:r>
              <a:rPr kumimoji="0" lang="en-GB" sz="2400" b="0" i="0" u="none" strike="noStrike" kern="1200" cap="none" spc="0" normalizeH="0" baseline="0" noProof="0" dirty="0" err="1">
                <a:ln>
                  <a:noFill/>
                </a:ln>
                <a:solidFill>
                  <a:srgbClr val="1C1442"/>
                </a:solidFill>
                <a:effectLst/>
                <a:uLnTx/>
                <a:uFillTx/>
                <a:latin typeface="Calibri" panose="020F0502020204030204" pitchFamily="34" charset="0"/>
                <a:ea typeface="Open Sans" panose="020B0606030504020204" pitchFamily="34" charset="0"/>
                <a:cs typeface="Calibri" panose="020F0502020204030204" pitchFamily="34" charset="0"/>
              </a:rPr>
              <a:t>kopīgi</a:t>
            </a:r>
            <a:r>
              <a:rPr kumimoji="0" lang="en-GB" sz="2400" b="0" i="0" u="none" strike="noStrike" kern="1200" cap="none" spc="0" normalizeH="0" baseline="0" noProof="0" dirty="0">
                <a:ln>
                  <a:noFill/>
                </a:ln>
                <a:solidFill>
                  <a:srgbClr val="1C1442"/>
                </a:solidFill>
                <a:effectLst/>
                <a:uLnTx/>
                <a:uFillTx/>
                <a:latin typeface="Calibri" panose="020F0502020204030204" pitchFamily="34" charset="0"/>
                <a:ea typeface="Open Sans" panose="020B0606030504020204" pitchFamily="34" charset="0"/>
                <a:cs typeface="Calibri" panose="020F0502020204030204" pitchFamily="34" charset="0"/>
              </a:rPr>
              <a:t> </a:t>
            </a:r>
            <a:r>
              <a:rPr kumimoji="0" lang="en-GB" sz="2400" b="0" i="0" u="none" strike="noStrike" kern="1200" cap="none" spc="0" normalizeH="0" baseline="0" noProof="0" dirty="0" err="1">
                <a:ln>
                  <a:noFill/>
                </a:ln>
                <a:solidFill>
                  <a:srgbClr val="1C1442"/>
                </a:solidFill>
                <a:effectLst/>
                <a:uLnTx/>
                <a:uFillTx/>
                <a:latin typeface="Calibri" panose="020F0502020204030204" pitchFamily="34" charset="0"/>
                <a:ea typeface="Open Sans" panose="020B0606030504020204" pitchFamily="34" charset="0"/>
                <a:cs typeface="Calibri" panose="020F0502020204030204" pitchFamily="34" charset="0"/>
              </a:rPr>
              <a:t>plāno</a:t>
            </a:r>
            <a:r>
              <a:rPr kumimoji="0" lang="en-GB" sz="2400" b="0" i="0" u="none" strike="noStrike" kern="1200" cap="none" spc="0" normalizeH="0" baseline="0" noProof="0" dirty="0">
                <a:ln>
                  <a:noFill/>
                </a:ln>
                <a:solidFill>
                  <a:srgbClr val="1C1442"/>
                </a:solidFill>
                <a:effectLst/>
                <a:uLnTx/>
                <a:uFillTx/>
                <a:latin typeface="Calibri" panose="020F0502020204030204" pitchFamily="34" charset="0"/>
                <a:ea typeface="Open Sans" panose="020B0606030504020204" pitchFamily="34" charset="0"/>
                <a:cs typeface="Calibri" panose="020F0502020204030204" pitchFamily="34" charset="0"/>
              </a:rPr>
              <a:t> un vada </a:t>
            </a:r>
            <a:r>
              <a:rPr kumimoji="0" lang="en-GB" sz="2400" b="0" i="0" u="none" strike="noStrike" kern="1200" cap="none" spc="0" normalizeH="0" baseline="0" noProof="0" dirty="0" err="1">
                <a:ln>
                  <a:noFill/>
                </a:ln>
                <a:solidFill>
                  <a:srgbClr val="1C1442"/>
                </a:solidFill>
                <a:effectLst/>
                <a:uLnTx/>
                <a:uFillTx/>
                <a:latin typeface="Calibri" panose="020F0502020204030204" pitchFamily="34" charset="0"/>
                <a:ea typeface="Open Sans" panose="020B0606030504020204" pitchFamily="34" charset="0"/>
                <a:cs typeface="Calibri" panose="020F0502020204030204" pitchFamily="34" charset="0"/>
              </a:rPr>
              <a:t>stundas</a:t>
            </a:r>
            <a:r>
              <a:rPr kumimoji="0" lang="en-GB" sz="2400" b="0" i="0" u="none" strike="noStrike" kern="1200" cap="none" spc="0" normalizeH="0" baseline="0" noProof="0" dirty="0">
                <a:ln>
                  <a:noFill/>
                </a:ln>
                <a:solidFill>
                  <a:srgbClr val="1C1442"/>
                </a:solidFill>
                <a:effectLst/>
                <a:uLnTx/>
                <a:uFillTx/>
                <a:latin typeface="Calibri" panose="020F0502020204030204" pitchFamily="34" charset="0"/>
                <a:ea typeface="Open Sans" panose="020B0606030504020204" pitchFamily="34" charset="0"/>
                <a:cs typeface="Calibri" panose="020F0502020204030204" pitchFamily="34" charset="0"/>
              </a:rPr>
              <a:t>, </a:t>
            </a:r>
            <a:r>
              <a:rPr kumimoji="0" lang="en-GB" sz="2400" b="0" i="0" u="none" strike="noStrike" kern="1200" cap="none" spc="0" normalizeH="0" baseline="0" noProof="0" dirty="0" err="1">
                <a:ln>
                  <a:noFill/>
                </a:ln>
                <a:solidFill>
                  <a:srgbClr val="1C1442"/>
                </a:solidFill>
                <a:effectLst/>
                <a:uLnTx/>
                <a:uFillTx/>
                <a:latin typeface="Calibri" panose="020F0502020204030204" pitchFamily="34" charset="0"/>
                <a:ea typeface="Open Sans" panose="020B0606030504020204" pitchFamily="34" charset="0"/>
                <a:cs typeface="Calibri" panose="020F0502020204030204" pitchFamily="34" charset="0"/>
              </a:rPr>
              <a:t>kurās</a:t>
            </a:r>
            <a:r>
              <a:rPr kumimoji="0" lang="en-GB" sz="2400" b="0" i="0" u="none" strike="noStrike" kern="1200" cap="none" spc="0" normalizeH="0" baseline="0" noProof="0" dirty="0">
                <a:ln>
                  <a:noFill/>
                </a:ln>
                <a:solidFill>
                  <a:srgbClr val="1C1442"/>
                </a:solidFill>
                <a:effectLst/>
                <a:uLnTx/>
                <a:uFillTx/>
                <a:latin typeface="Calibri" panose="020F0502020204030204" pitchFamily="34" charset="0"/>
                <a:ea typeface="Open Sans" panose="020B0606030504020204" pitchFamily="34" charset="0"/>
                <a:cs typeface="Calibri" panose="020F0502020204030204" pitchFamily="34" charset="0"/>
              </a:rPr>
              <a:t> </a:t>
            </a:r>
            <a:r>
              <a:rPr kumimoji="0" lang="en-GB" sz="2400" b="0" i="0" u="none" strike="noStrike" kern="1200" cap="none" spc="0" normalizeH="0" baseline="0" noProof="0" dirty="0" err="1">
                <a:ln>
                  <a:noFill/>
                </a:ln>
                <a:solidFill>
                  <a:srgbClr val="1C1442"/>
                </a:solidFill>
                <a:effectLst/>
                <a:uLnTx/>
                <a:uFillTx/>
                <a:latin typeface="Calibri" panose="020F0502020204030204" pitchFamily="34" charset="0"/>
                <a:ea typeface="Open Sans" panose="020B0606030504020204" pitchFamily="34" charset="0"/>
                <a:cs typeface="Calibri" panose="020F0502020204030204" pitchFamily="34" charset="0"/>
              </a:rPr>
              <a:t>tiek</a:t>
            </a:r>
            <a:r>
              <a:rPr kumimoji="0" lang="en-GB" sz="2400" b="0" i="0" u="none" strike="noStrike" kern="1200" cap="none" spc="0" normalizeH="0" baseline="0" noProof="0" dirty="0">
                <a:ln>
                  <a:noFill/>
                </a:ln>
                <a:solidFill>
                  <a:srgbClr val="1C1442"/>
                </a:solidFill>
                <a:effectLst/>
                <a:uLnTx/>
                <a:uFillTx/>
                <a:latin typeface="Calibri" panose="020F0502020204030204" pitchFamily="34" charset="0"/>
                <a:ea typeface="Open Sans" panose="020B0606030504020204" pitchFamily="34" charset="0"/>
                <a:cs typeface="Calibri" panose="020F0502020204030204" pitchFamily="34" charset="0"/>
              </a:rPr>
              <a:t> </a:t>
            </a:r>
            <a:r>
              <a:rPr kumimoji="0" lang="en-GB" sz="2400" b="0" i="0" u="none" strike="noStrike" kern="1200" cap="none" spc="0" normalizeH="0" baseline="0" noProof="0" dirty="0" err="1">
                <a:ln>
                  <a:noFill/>
                </a:ln>
                <a:solidFill>
                  <a:srgbClr val="1C1442"/>
                </a:solidFill>
                <a:effectLst/>
                <a:uLnTx/>
                <a:uFillTx/>
                <a:latin typeface="Calibri" panose="020F0502020204030204" pitchFamily="34" charset="0"/>
                <a:ea typeface="Open Sans" panose="020B0606030504020204" pitchFamily="34" charset="0"/>
                <a:cs typeface="Calibri" panose="020F0502020204030204" pitchFamily="34" charset="0"/>
              </a:rPr>
              <a:t>uzsvērta</a:t>
            </a:r>
            <a:r>
              <a:rPr kumimoji="0" lang="en-GB" sz="2400" b="0" i="0" u="none" strike="noStrike" kern="1200" cap="none" spc="0" normalizeH="0" baseline="0" noProof="0" dirty="0">
                <a:ln>
                  <a:noFill/>
                </a:ln>
                <a:solidFill>
                  <a:srgbClr val="1C1442"/>
                </a:solidFill>
                <a:effectLst/>
                <a:uLnTx/>
                <a:uFillTx/>
                <a:latin typeface="Calibri" panose="020F0502020204030204" pitchFamily="34" charset="0"/>
                <a:ea typeface="Open Sans" panose="020B0606030504020204" pitchFamily="34" charset="0"/>
                <a:cs typeface="Calibri" panose="020F0502020204030204" pitchFamily="34" charset="0"/>
              </a:rPr>
              <a:t> </a:t>
            </a:r>
            <a:r>
              <a:rPr kumimoji="0" lang="en-GB" sz="2400" b="0" i="0" u="none" strike="noStrike" kern="1200" cap="none" spc="0" normalizeH="0" baseline="0" noProof="0" dirty="0" err="1">
                <a:ln>
                  <a:noFill/>
                </a:ln>
                <a:solidFill>
                  <a:srgbClr val="1C1442"/>
                </a:solidFill>
                <a:effectLst/>
                <a:uLnTx/>
                <a:uFillTx/>
                <a:latin typeface="Calibri" panose="020F0502020204030204" pitchFamily="34" charset="0"/>
                <a:ea typeface="Open Sans" panose="020B0606030504020204" pitchFamily="34" charset="0"/>
                <a:cs typeface="Calibri" panose="020F0502020204030204" pitchFamily="34" charset="0"/>
              </a:rPr>
              <a:t>savstarpējā</a:t>
            </a:r>
            <a:r>
              <a:rPr kumimoji="0" lang="en-GB" sz="2400" b="0" i="0" u="none" strike="noStrike" kern="1200" cap="none" spc="0" normalizeH="0" baseline="0" noProof="0" dirty="0">
                <a:ln>
                  <a:noFill/>
                </a:ln>
                <a:solidFill>
                  <a:srgbClr val="1C1442"/>
                </a:solidFill>
                <a:effectLst/>
                <a:uLnTx/>
                <a:uFillTx/>
                <a:latin typeface="Calibri" panose="020F0502020204030204" pitchFamily="34" charset="0"/>
                <a:ea typeface="Open Sans" panose="020B0606030504020204" pitchFamily="34" charset="0"/>
                <a:cs typeface="Calibri" panose="020F0502020204030204" pitchFamily="34" charset="0"/>
              </a:rPr>
              <a:t> </a:t>
            </a:r>
            <a:r>
              <a:rPr kumimoji="0" lang="en-GB" sz="2400" b="0" i="0" u="none" strike="noStrike" kern="1200" cap="none" spc="0" normalizeH="0" baseline="0" noProof="0" dirty="0" err="1">
                <a:ln>
                  <a:noFill/>
                </a:ln>
                <a:solidFill>
                  <a:srgbClr val="1C1442"/>
                </a:solidFill>
                <a:effectLst/>
                <a:uLnTx/>
                <a:uFillTx/>
                <a:latin typeface="Calibri" panose="020F0502020204030204" pitchFamily="34" charset="0"/>
                <a:ea typeface="Open Sans" panose="020B0606030504020204" pitchFamily="34" charset="0"/>
                <a:cs typeface="Calibri" panose="020F0502020204030204" pitchFamily="34" charset="0"/>
              </a:rPr>
              <a:t>saikne</a:t>
            </a:r>
            <a:r>
              <a:rPr kumimoji="0" lang="en-GB" sz="2400" b="0" i="0" u="none" strike="noStrike" kern="1200" cap="none" spc="0" normalizeH="0" baseline="0" noProof="0" dirty="0">
                <a:ln>
                  <a:noFill/>
                </a:ln>
                <a:solidFill>
                  <a:srgbClr val="1C1442"/>
                </a:solidFill>
                <a:effectLst/>
                <a:uLnTx/>
                <a:uFillTx/>
                <a:latin typeface="Calibri" panose="020F0502020204030204" pitchFamily="34" charset="0"/>
                <a:ea typeface="Open Sans" panose="020B0606030504020204" pitchFamily="34" charset="0"/>
                <a:cs typeface="Calibri" panose="020F0502020204030204" pitchFamily="34" charset="0"/>
              </a:rPr>
              <a:t> </a:t>
            </a:r>
            <a:r>
              <a:rPr kumimoji="0" lang="en-GB" sz="2400" b="0" i="0" u="none" strike="noStrike" kern="1200" cap="none" spc="0" normalizeH="0" baseline="0" noProof="0" dirty="0" err="1">
                <a:ln>
                  <a:noFill/>
                </a:ln>
                <a:solidFill>
                  <a:srgbClr val="1C1442"/>
                </a:solidFill>
                <a:effectLst/>
                <a:uLnTx/>
                <a:uFillTx/>
                <a:latin typeface="Calibri" panose="020F0502020204030204" pitchFamily="34" charset="0"/>
                <a:ea typeface="Open Sans" panose="020B0606030504020204" pitchFamily="34" charset="0"/>
                <a:cs typeface="Calibri" panose="020F0502020204030204" pitchFamily="34" charset="0"/>
              </a:rPr>
              <a:t>starp</a:t>
            </a:r>
            <a:r>
              <a:rPr kumimoji="0" lang="en-GB" sz="2400" b="0" i="0" u="none" strike="noStrike" kern="1200" cap="none" spc="0" normalizeH="0" baseline="0" noProof="0" dirty="0">
                <a:ln>
                  <a:noFill/>
                </a:ln>
                <a:solidFill>
                  <a:srgbClr val="1C1442"/>
                </a:solidFill>
                <a:effectLst/>
                <a:uLnTx/>
                <a:uFillTx/>
                <a:latin typeface="Calibri" panose="020F0502020204030204" pitchFamily="34" charset="0"/>
                <a:ea typeface="Open Sans" panose="020B0606030504020204" pitchFamily="34" charset="0"/>
                <a:cs typeface="Calibri" panose="020F0502020204030204" pitchFamily="34" charset="0"/>
              </a:rPr>
              <a:t> </a:t>
            </a:r>
            <a:r>
              <a:rPr kumimoji="0" lang="en-GB" sz="2400" b="0" i="0" u="none" strike="noStrike" kern="1200" cap="none" spc="0" normalizeH="0" baseline="0" noProof="0" dirty="0" err="1">
                <a:ln>
                  <a:noFill/>
                </a:ln>
                <a:solidFill>
                  <a:srgbClr val="1C1442"/>
                </a:solidFill>
                <a:effectLst/>
                <a:uLnTx/>
                <a:uFillTx/>
                <a:latin typeface="Calibri" panose="020F0502020204030204" pitchFamily="34" charset="0"/>
                <a:ea typeface="Open Sans" panose="020B0606030504020204" pitchFamily="34" charset="0"/>
                <a:cs typeface="Calibri" panose="020F0502020204030204" pitchFamily="34" charset="0"/>
              </a:rPr>
              <a:t>mācību</a:t>
            </a:r>
            <a:r>
              <a:rPr kumimoji="0" lang="en-GB" sz="2400" b="0" i="0" u="none" strike="noStrike" kern="1200" cap="none" spc="0" normalizeH="0" baseline="0" noProof="0" dirty="0">
                <a:ln>
                  <a:noFill/>
                </a:ln>
                <a:solidFill>
                  <a:srgbClr val="1C1442"/>
                </a:solidFill>
                <a:effectLst/>
                <a:uLnTx/>
                <a:uFillTx/>
                <a:latin typeface="Calibri" panose="020F0502020204030204" pitchFamily="34" charset="0"/>
                <a:ea typeface="Open Sans" panose="020B0606030504020204" pitchFamily="34" charset="0"/>
                <a:cs typeface="Calibri" panose="020F0502020204030204" pitchFamily="34" charset="0"/>
              </a:rPr>
              <a:t> </a:t>
            </a:r>
            <a:r>
              <a:rPr kumimoji="0" lang="en-GB" sz="2400" b="0" i="0" u="none" strike="noStrike" kern="1200" cap="none" spc="0" normalizeH="0" baseline="0" noProof="0" dirty="0" err="1">
                <a:ln>
                  <a:noFill/>
                </a:ln>
                <a:solidFill>
                  <a:srgbClr val="1C1442"/>
                </a:solidFill>
                <a:effectLst/>
                <a:uLnTx/>
                <a:uFillTx/>
                <a:latin typeface="Calibri" panose="020F0502020204030204" pitchFamily="34" charset="0"/>
                <a:ea typeface="Open Sans" panose="020B0606030504020204" pitchFamily="34" charset="0"/>
                <a:cs typeface="Calibri" panose="020F0502020204030204" pitchFamily="34" charset="0"/>
              </a:rPr>
              <a:t>priekšmetiem</a:t>
            </a:r>
            <a:r>
              <a:rPr kumimoji="0" lang="en-GB" sz="2400" b="0" i="0" u="none" strike="noStrike" kern="1200" cap="none" spc="0" normalizeH="0" baseline="0" noProof="0" dirty="0">
                <a:ln>
                  <a:noFill/>
                </a:ln>
                <a:solidFill>
                  <a:srgbClr val="1C1442"/>
                </a:solidFill>
                <a:effectLst/>
                <a:uLnTx/>
                <a:uFillTx/>
                <a:latin typeface="Calibri" panose="020F0502020204030204" pitchFamily="34" charset="0"/>
                <a:ea typeface="Open Sans" panose="020B0606030504020204" pitchFamily="34" charset="0"/>
                <a:cs typeface="Calibri" panose="020F0502020204030204" pitchFamily="34" charset="0"/>
              </a:rPr>
              <a:t>.</a:t>
            </a:r>
            <a:r>
              <a:rPr kumimoji="0" lang="lv-LV" sz="2400" b="0" i="0" u="none" strike="noStrike" kern="1200" cap="none" spc="0" normalizeH="0" baseline="0" noProof="0" dirty="0">
                <a:ln>
                  <a:noFill/>
                </a:ln>
                <a:solidFill>
                  <a:srgbClr val="1C1442"/>
                </a:solidFill>
                <a:effectLst/>
                <a:uLnTx/>
                <a:uFillTx/>
                <a:latin typeface="Calibri" panose="020F0502020204030204" pitchFamily="34" charset="0"/>
                <a:ea typeface="Open Sans" panose="020B0606030504020204" pitchFamily="34" charset="0"/>
                <a:cs typeface="Calibri" panose="020F0502020204030204" pitchFamily="34" charset="0"/>
              </a:rPr>
              <a:t> Piemēram, matemātikas un dabaszinātņu mācībspēks varētu </a:t>
            </a:r>
            <a:r>
              <a:rPr kumimoji="0" lang="lv-LV" sz="2400" b="0" i="0" u="none" strike="noStrike" kern="1200" cap="none" spc="0" normalizeH="0" baseline="0" noProof="0" dirty="0" err="1">
                <a:ln>
                  <a:noFill/>
                </a:ln>
                <a:solidFill>
                  <a:srgbClr val="1C1442"/>
                </a:solidFill>
                <a:effectLst/>
                <a:uLnTx/>
                <a:uFillTx/>
                <a:latin typeface="Calibri" panose="020F0502020204030204" pitchFamily="34" charset="0"/>
                <a:ea typeface="Open Sans" panose="020B0606030504020204" pitchFamily="34" charset="0"/>
                <a:cs typeface="Calibri" panose="020F0502020204030204" pitchFamily="34" charset="0"/>
              </a:rPr>
              <a:t>līdzmācīt</a:t>
            </a:r>
            <a:r>
              <a:rPr kumimoji="0" lang="lv-LV" sz="2400" b="0" i="0" u="none" strike="noStrike" kern="1200" cap="none" spc="0" normalizeH="0" baseline="0" noProof="0" dirty="0">
                <a:ln>
                  <a:noFill/>
                </a:ln>
                <a:solidFill>
                  <a:srgbClr val="1C1442"/>
                </a:solidFill>
                <a:effectLst/>
                <a:uLnTx/>
                <a:uFillTx/>
                <a:latin typeface="Calibri" panose="020F0502020204030204" pitchFamily="34" charset="0"/>
                <a:ea typeface="Open Sans" panose="020B0606030504020204" pitchFamily="34" charset="0"/>
                <a:cs typeface="Calibri" panose="020F0502020204030204" pitchFamily="34" charset="0"/>
              </a:rPr>
              <a:t> nodaļu par statistiku un varbūtību ar pielietojumiem bioloģiskos eksperimentos, uzsverot gan matemātiskās metodes, gan zinātniskās izpētes procesus. </a:t>
            </a:r>
            <a:r>
              <a:rPr kumimoji="0" lang="en-GB" sz="2400" b="0" i="0" u="none" strike="noStrike" kern="1200" cap="none" spc="0" normalizeH="0" baseline="0" noProof="0" dirty="0">
                <a:ln>
                  <a:noFill/>
                </a:ln>
                <a:solidFill>
                  <a:srgbClr val="1C1442"/>
                </a:solidFill>
                <a:effectLst/>
                <a:uLnTx/>
                <a:uFillTx/>
                <a:latin typeface="Calibri" panose="020F0502020204030204" pitchFamily="34" charset="0"/>
                <a:ea typeface="Open Sans" panose="020B0606030504020204" pitchFamily="34" charset="0"/>
                <a:cs typeface="Calibri" panose="020F0502020204030204" pitchFamily="34" charset="0"/>
              </a:rPr>
              <a:t> </a:t>
            </a:r>
            <a:endParaRPr kumimoji="0" lang="en-IE" sz="2400" b="0" i="0" u="none" strike="noStrike" kern="1200" cap="none" spc="0" normalizeH="0" baseline="0" noProof="0" dirty="0">
              <a:ln>
                <a:noFill/>
              </a:ln>
              <a:solidFill>
                <a:srgbClr val="1C1442"/>
              </a:solidFill>
              <a:effectLst/>
              <a:uLnTx/>
              <a:uFillTx/>
              <a:latin typeface="Calibri" panose="020F0502020204030204" pitchFamily="34" charset="0"/>
              <a:ea typeface="Open Sans" panose="020B0606030504020204" pitchFamily="34" charset="0"/>
              <a:cs typeface="Calibri" panose="020F0502020204030204" pitchFamily="34" charset="0"/>
            </a:endParaRPr>
          </a:p>
        </p:txBody>
      </p:sp>
      <p:pic>
        <p:nvPicPr>
          <p:cNvPr id="9" name="Picture 8" descr="Two business people communicating and sharing">
            <a:extLst>
              <a:ext uri="{FF2B5EF4-FFF2-40B4-BE49-F238E27FC236}">
                <a16:creationId xmlns:a16="http://schemas.microsoft.com/office/drawing/2014/main" id="{6F683A09-901B-77C6-6FAA-C11D591DED0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65200" y="3414486"/>
            <a:ext cx="2757156" cy="2495475"/>
          </a:xfrm>
          <a:prstGeom prst="rect">
            <a:avLst/>
          </a:prstGeom>
        </p:spPr>
      </p:pic>
    </p:spTree>
    <p:extLst>
      <p:ext uri="{BB962C8B-B14F-4D97-AF65-F5344CB8AC3E}">
        <p14:creationId xmlns:p14="http://schemas.microsoft.com/office/powerpoint/2010/main" val="29662240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0036DA3-068C-F872-394B-53197D517ADF}"/>
              </a:ext>
            </a:extLst>
          </p:cNvPr>
          <p:cNvSpPr>
            <a:spLocks noGrp="1"/>
          </p:cNvSpPr>
          <p:nvPr>
            <p:ph type="body" sz="quarter" idx="30"/>
          </p:nvPr>
        </p:nvSpPr>
        <p:spPr>
          <a:xfrm>
            <a:off x="854282" y="523547"/>
            <a:ext cx="10483431" cy="804265"/>
          </a:xfrm>
        </p:spPr>
        <p:txBody>
          <a:bodyPr/>
          <a:lstStyle/>
          <a:p>
            <a:r>
              <a:rPr lang="en-GB" dirty="0"/>
              <a:t>Uzmanības centrā ir sadarbības mācīšanas stratēģijas </a:t>
            </a:r>
            <a:endParaRPr lang="en-IE" dirty="0"/>
          </a:p>
        </p:txBody>
      </p:sp>
      <p:sp>
        <p:nvSpPr>
          <p:cNvPr id="7" name="TextBox 6">
            <a:extLst>
              <a:ext uri="{FF2B5EF4-FFF2-40B4-BE49-F238E27FC236}">
                <a16:creationId xmlns:a16="http://schemas.microsoft.com/office/drawing/2014/main" id="{CB93AA5A-D1A6-7568-2620-9F7FDF5AF0F6}"/>
              </a:ext>
            </a:extLst>
          </p:cNvPr>
          <p:cNvSpPr txBox="1"/>
          <p:nvPr/>
        </p:nvSpPr>
        <p:spPr>
          <a:xfrm>
            <a:off x="3839029" y="1871695"/>
            <a:ext cx="7598227" cy="3785652"/>
          </a:xfrm>
          <a:prstGeom prst="rect">
            <a:avLst/>
          </a:prstGeom>
          <a:noFill/>
        </p:spPr>
        <p:txBody>
          <a:bodyPr wrap="square">
            <a:spAutoFit/>
          </a:bodyPr>
          <a:lstStyle/>
          <a:p>
            <a:pPr marL="0" marR="0" lvl="0" indent="0" algn="just" defTabSz="3343281"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2400" b="1" dirty="0">
                <a:solidFill>
                  <a:srgbClr val="AD4097"/>
                </a:solidFill>
                <a:latin typeface="Calibri" panose="020F0502020204030204" pitchFamily="34" charset="0"/>
                <a:ea typeface="Open Sans" panose="020B0606030504020204" pitchFamily="34" charset="0"/>
                <a:cs typeface="Calibri" panose="020F0502020204030204" pitchFamily="34" charset="0"/>
              </a:rPr>
              <a:t>2. Integrētie projekti: </a:t>
            </a:r>
            <a:r>
              <a:rPr lang="en-GB" sz="2400" dirty="0">
                <a:solidFill>
                  <a:srgbClr val="1C1442"/>
                </a:solidFill>
                <a:latin typeface="Calibri" panose="020F0502020204030204" pitchFamily="34" charset="0"/>
                <a:ea typeface="Open Sans" panose="020B0606030504020204" pitchFamily="34" charset="0"/>
                <a:cs typeface="Calibri" panose="020F0502020204030204" pitchFamily="34" charset="0"/>
              </a:rPr>
              <a:t>Projekti, kuru izstrādē nepieciešams vairāku STEM jomu ieguldījums, </a:t>
            </a:r>
            <a:r>
              <a:rPr lang="en-GB" sz="2400" dirty="0" err="1">
                <a:solidFill>
                  <a:srgbClr val="1C1442"/>
                </a:solidFill>
                <a:latin typeface="Calibri" panose="020F0502020204030204" pitchFamily="34" charset="0"/>
                <a:ea typeface="Open Sans" panose="020B0606030504020204" pitchFamily="34" charset="0"/>
                <a:cs typeface="Calibri" panose="020F0502020204030204" pitchFamily="34" charset="0"/>
              </a:rPr>
              <a:t>rosinot</a:t>
            </a:r>
            <a:r>
              <a:rPr lang="en-GB" sz="2400" dirty="0">
                <a:solidFill>
                  <a:srgbClr val="1C1442"/>
                </a:solidFill>
                <a:latin typeface="Calibri" panose="020F0502020204030204" pitchFamily="34" charset="0"/>
                <a:ea typeface="Open Sans" panose="020B0606030504020204" pitchFamily="34" charset="0"/>
                <a:cs typeface="Calibri" panose="020F0502020204030204" pitchFamily="34" charset="0"/>
              </a:rPr>
              <a:t> s</a:t>
            </a:r>
            <a:r>
              <a:rPr lang="lv-LV" sz="2400" dirty="0" err="1">
                <a:solidFill>
                  <a:srgbClr val="1C1442"/>
                </a:solidFill>
                <a:latin typeface="Calibri" panose="020F0502020204030204" pitchFamily="34" charset="0"/>
                <a:ea typeface="Open Sans" panose="020B0606030504020204" pitchFamily="34" charset="0"/>
                <a:cs typeface="Calibri" panose="020F0502020204030204" pitchFamily="34" charset="0"/>
              </a:rPr>
              <a:t>tudentus</a:t>
            </a:r>
            <a:r>
              <a:rPr lang="en-GB" sz="2400" dirty="0">
                <a:solidFill>
                  <a:srgbClr val="1C1442"/>
                </a:solidFill>
                <a:latin typeface="Calibri" panose="020F0502020204030204" pitchFamily="34" charset="0"/>
                <a:ea typeface="Open Sans" panose="020B0606030504020204" pitchFamily="34" charset="0"/>
                <a:cs typeface="Calibri" panose="020F0502020204030204" pitchFamily="34" charset="0"/>
              </a:rPr>
              <a:t> pielietot dažādas prasmes un zināšanas. </a:t>
            </a:r>
          </a:p>
          <a:p>
            <a:pPr marL="0" marR="0" lvl="0" indent="0" algn="just" defTabSz="3343281"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2400" dirty="0">
              <a:solidFill>
                <a:srgbClr val="1C1442"/>
              </a:solidFill>
              <a:latin typeface="Calibri" panose="020F0502020204030204" pitchFamily="34" charset="0"/>
              <a:ea typeface="Open Sans" panose="020B0606030504020204" pitchFamily="34" charset="0"/>
              <a:cs typeface="Calibri" panose="020F0502020204030204" pitchFamily="34" charset="0"/>
            </a:endParaRPr>
          </a:p>
          <a:p>
            <a:pPr marL="0" marR="0" lvl="0" indent="0" algn="just" defTabSz="3343281"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2400" dirty="0">
                <a:solidFill>
                  <a:srgbClr val="1C1442"/>
                </a:solidFill>
                <a:latin typeface="Calibri" panose="020F0502020204030204" pitchFamily="34" charset="0"/>
                <a:ea typeface="Open Sans" panose="020B0606030504020204" pitchFamily="34" charset="0"/>
                <a:cs typeface="Calibri" panose="020F0502020204030204" pitchFamily="34" charset="0"/>
              </a:rPr>
              <a:t>Piemēram, robotikas projekts, kas prasa kodēšanu (tehnoloģijas), izpratni par mehāniskajām sistēmām (inženierzinātnes) un fizikas likumu piemērošanu (dabaszinātnes), var būt lielisks veids, kā mācīt programmēšanu, mehānisko projektēšanu un fiziku, izmantojot vienu integrētu projektu.</a:t>
            </a:r>
            <a:endParaRPr kumimoji="0" lang="en-IE" sz="2400" b="0" i="0" u="none" strike="noStrike" kern="1200" cap="none" spc="0" normalizeH="0" baseline="0" noProof="0" dirty="0">
              <a:ln>
                <a:noFill/>
              </a:ln>
              <a:solidFill>
                <a:srgbClr val="1C1442"/>
              </a:solidFill>
              <a:effectLst/>
              <a:uLnTx/>
              <a:uFillTx/>
              <a:latin typeface="Calibri" panose="020F0502020204030204" pitchFamily="34" charset="0"/>
              <a:ea typeface="Open Sans" panose="020B0606030504020204" pitchFamily="34" charset="0"/>
              <a:cs typeface="Calibri" panose="020F0502020204030204" pitchFamily="34" charset="0"/>
            </a:endParaRPr>
          </a:p>
        </p:txBody>
      </p:sp>
      <p:pic>
        <p:nvPicPr>
          <p:cNvPr id="9" name="Picture 8" descr="Group of people communicating around a table">
            <a:extLst>
              <a:ext uri="{FF2B5EF4-FFF2-40B4-BE49-F238E27FC236}">
                <a16:creationId xmlns:a16="http://schemas.microsoft.com/office/drawing/2014/main" id="{6F683A09-901B-77C6-6FAA-C11D591DED02}"/>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854282" y="1942936"/>
            <a:ext cx="2757156" cy="2495475"/>
          </a:xfrm>
          <a:prstGeom prst="rect">
            <a:avLst/>
          </a:prstGeom>
        </p:spPr>
      </p:pic>
    </p:spTree>
    <p:extLst>
      <p:ext uri="{BB962C8B-B14F-4D97-AF65-F5344CB8AC3E}">
        <p14:creationId xmlns:p14="http://schemas.microsoft.com/office/powerpoint/2010/main" val="10901795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148B2801-D9ED-7A55-DE2B-BE7A07EF7C54}"/>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
        <p:nvSpPr>
          <p:cNvPr id="4" name="Rectangle 3">
            <a:extLst>
              <a:ext uri="{FF2B5EF4-FFF2-40B4-BE49-F238E27FC236}">
                <a16:creationId xmlns:a16="http://schemas.microsoft.com/office/drawing/2014/main" id="{EC6AED2C-27E4-CC45-818F-445D4452A105}"/>
              </a:ext>
            </a:extLst>
          </p:cNvPr>
          <p:cNvSpPr/>
          <p:nvPr/>
        </p:nvSpPr>
        <p:spPr>
          <a:xfrm>
            <a:off x="4776086" y="510364"/>
            <a:ext cx="3432249" cy="10713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5A3E78A-700B-CA4F-83B4-5D0535AC6C7A}"/>
              </a:ext>
            </a:extLst>
          </p:cNvPr>
          <p:cNvSpPr/>
          <p:nvPr/>
        </p:nvSpPr>
        <p:spPr>
          <a:xfrm>
            <a:off x="4423941" y="-3443729"/>
            <a:ext cx="4915922" cy="1050965"/>
          </a:xfrm>
          <a:prstGeom prst="rect">
            <a:avLst/>
          </a:prstGeom>
          <a:solidFill>
            <a:srgbClr val="7C9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69" dirty="0">
              <a:latin typeface="Montserrat" panose="00000500000000000000" pitchFamily="50" charset="0"/>
            </a:endParaRPr>
          </a:p>
        </p:txBody>
      </p:sp>
      <p:sp>
        <p:nvSpPr>
          <p:cNvPr id="66" name="Slide Number Placeholder 2">
            <a:extLst>
              <a:ext uri="{FF2B5EF4-FFF2-40B4-BE49-F238E27FC236}">
                <a16:creationId xmlns:a16="http://schemas.microsoft.com/office/drawing/2014/main" id="{E9C72276-D914-3543-9C06-3EA9336EF950}"/>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291"/>
              <a:t>3</a:t>
            </a:fld>
            <a:endParaRPr lang="en-US" sz="1291" dirty="0"/>
          </a:p>
        </p:txBody>
      </p:sp>
      <p:sp>
        <p:nvSpPr>
          <p:cNvPr id="67" name="Text Placeholder 2">
            <a:extLst>
              <a:ext uri="{FF2B5EF4-FFF2-40B4-BE49-F238E27FC236}">
                <a16:creationId xmlns:a16="http://schemas.microsoft.com/office/drawing/2014/main" id="{76EC7856-B0EC-004E-A2BE-9CF77555B8D1}"/>
              </a:ext>
            </a:extLst>
          </p:cNvPr>
          <p:cNvSpPr>
            <a:spLocks noGrp="1"/>
          </p:cNvSpPr>
          <p:nvPr>
            <p:ph type="body" sz="quarter" idx="48"/>
          </p:nvPr>
        </p:nvSpPr>
        <p:spPr>
          <a:xfrm>
            <a:off x="6367723" y="1501838"/>
            <a:ext cx="5613819" cy="4187762"/>
          </a:xfrm>
        </p:spPr>
        <p:txBody>
          <a:bodyPr/>
          <a:lstStyle/>
          <a:p>
            <a:pPr algn="just"/>
            <a:r>
              <a:rPr lang="en-GB" sz="2000" dirty="0"/>
              <a:t>5. modulis ir izstrādāts, lai sniegtu pedagogiem iedvesmu un zināšanas par pieejām, stratēģijām un rīkiem, kā </a:t>
            </a:r>
            <a:r>
              <a:rPr lang="en-GB" sz="2000" dirty="0" err="1"/>
              <a:t>iekļaut</a:t>
            </a:r>
            <a:r>
              <a:rPr lang="en-GB" sz="2000" dirty="0"/>
              <a:t> 21</a:t>
            </a:r>
            <a:r>
              <a:rPr lang="lv-LV" sz="2000" dirty="0"/>
              <a:t>.gs. prasmes</a:t>
            </a:r>
            <a:r>
              <a:rPr lang="en-GB" sz="2000" dirty="0"/>
              <a:t> savā STEM </a:t>
            </a:r>
            <a:r>
              <a:rPr lang="lv-LV" sz="2000" dirty="0"/>
              <a:t>izglītības</a:t>
            </a:r>
            <a:r>
              <a:rPr lang="en-GB" sz="2000" dirty="0"/>
              <a:t> programmā un </a:t>
            </a:r>
            <a:r>
              <a:rPr lang="en-GB" sz="2000" dirty="0" err="1"/>
              <a:t>visās</a:t>
            </a:r>
            <a:r>
              <a:rPr lang="en-GB" sz="2000" dirty="0"/>
              <a:t> </a:t>
            </a:r>
            <a:r>
              <a:rPr lang="lv-LV" sz="2000" dirty="0"/>
              <a:t>izglītību</a:t>
            </a:r>
            <a:r>
              <a:rPr lang="en-GB" sz="2000" dirty="0"/>
              <a:t> programmās. </a:t>
            </a:r>
          </a:p>
          <a:p>
            <a:pPr algn="just"/>
            <a:br>
              <a:rPr lang="en-GB" sz="2000" dirty="0"/>
            </a:br>
            <a:r>
              <a:rPr lang="en-GB" sz="2000" dirty="0"/>
              <a:t>Tā iepazīstina ar pedagoģisko sistēmu, praktisko stratēģiju un reālu gadījumu izpēti, lai palīdzētu pedagogiem iemācīties, </a:t>
            </a:r>
            <a:r>
              <a:rPr lang="en-GB" sz="2000" dirty="0" err="1"/>
              <a:t>kā</a:t>
            </a:r>
            <a:r>
              <a:rPr lang="en-GB" sz="2000" dirty="0"/>
              <a:t> p</a:t>
            </a:r>
            <a:r>
              <a:rPr lang="lv-LV" sz="2000" dirty="0" err="1"/>
              <a:t>iln</a:t>
            </a:r>
            <a:r>
              <a:rPr lang="en-GB" sz="2000" dirty="0" err="1"/>
              <a:t>veidot</a:t>
            </a:r>
            <a:r>
              <a:rPr lang="en-GB" sz="2000" dirty="0"/>
              <a:t> vai </a:t>
            </a:r>
            <a:r>
              <a:rPr lang="en-GB" sz="2000" dirty="0" err="1"/>
              <a:t>pārveidot</a:t>
            </a:r>
            <a:r>
              <a:rPr lang="en-GB" sz="2000" dirty="0"/>
              <a:t> </a:t>
            </a:r>
            <a:r>
              <a:rPr lang="lv-LV" sz="2000" dirty="0"/>
              <a:t>izglītības</a:t>
            </a:r>
            <a:r>
              <a:rPr lang="en-GB" sz="2000" dirty="0"/>
              <a:t> programmas, lai ne tikai nodotu zināšanas par disciplīnām, bet arī veicinātu plašu prasmju klāstu, kas studentiem nepieciešamas, lai attīstītos arvien sarežģītākā un uz tehnoloģijām orientētā pasaulē.</a:t>
            </a:r>
            <a:endParaRPr lang="en-US" sz="2000" dirty="0"/>
          </a:p>
        </p:txBody>
      </p:sp>
      <p:sp>
        <p:nvSpPr>
          <p:cNvPr id="8" name="Text Placeholder 7">
            <a:extLst>
              <a:ext uri="{FF2B5EF4-FFF2-40B4-BE49-F238E27FC236}">
                <a16:creationId xmlns:a16="http://schemas.microsoft.com/office/drawing/2014/main" id="{71FCCA58-E6AE-D030-CB6C-0809439C7D2B}"/>
              </a:ext>
            </a:extLst>
          </p:cNvPr>
          <p:cNvSpPr>
            <a:spLocks noGrp="1"/>
          </p:cNvSpPr>
          <p:nvPr>
            <p:ph type="body" sz="quarter" idx="30"/>
          </p:nvPr>
        </p:nvSpPr>
        <p:spPr/>
        <p:txBody>
          <a:bodyPr/>
          <a:lstStyle/>
          <a:p>
            <a:r>
              <a:rPr lang="en-US" dirty="0"/>
              <a:t>5. MODUĻA IEVADS</a:t>
            </a:r>
          </a:p>
          <a:p>
            <a:endParaRPr lang="en-US" dirty="0"/>
          </a:p>
        </p:txBody>
      </p:sp>
    </p:spTree>
    <p:extLst>
      <p:ext uri="{BB962C8B-B14F-4D97-AF65-F5344CB8AC3E}">
        <p14:creationId xmlns:p14="http://schemas.microsoft.com/office/powerpoint/2010/main" val="29246828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5B5CB7-CF2C-E5EC-3F32-E2851286F9DF}"/>
              </a:ext>
            </a:extLst>
          </p:cNvPr>
          <p:cNvSpPr>
            <a:spLocks noGrp="1"/>
          </p:cNvSpPr>
          <p:nvPr>
            <p:ph type="body" sz="quarter" idx="30"/>
          </p:nvPr>
        </p:nvSpPr>
        <p:spPr>
          <a:xfrm>
            <a:off x="946246" y="4823756"/>
            <a:ext cx="3853446" cy="1346830"/>
          </a:xfrm>
        </p:spPr>
        <p:txBody>
          <a:bodyPr/>
          <a:lstStyle/>
          <a:p>
            <a:r>
              <a:rPr lang="en-IE" sz="2400" dirty="0"/>
              <a:t>Viļņas TECH radošuma un inovāciju </a:t>
            </a:r>
            <a:r>
              <a:rPr lang="en-IE" sz="2400" dirty="0" err="1"/>
              <a:t>centrs</a:t>
            </a:r>
            <a:r>
              <a:rPr lang="en-IE" sz="2400" dirty="0"/>
              <a:t> </a:t>
            </a:r>
            <a:r>
              <a:rPr lang="lt-LT" sz="2400" i="1" dirty="0"/>
              <a:t>LinkMenų fabrikas </a:t>
            </a:r>
            <a:endParaRPr lang="en-IE" sz="2400" i="1" dirty="0"/>
          </a:p>
        </p:txBody>
      </p:sp>
      <p:sp>
        <p:nvSpPr>
          <p:cNvPr id="3" name="Text Placeholder 2">
            <a:extLst>
              <a:ext uri="{FF2B5EF4-FFF2-40B4-BE49-F238E27FC236}">
                <a16:creationId xmlns:a16="http://schemas.microsoft.com/office/drawing/2014/main" id="{1B923D81-7EC9-A2B2-BB57-C87259F9299D}"/>
              </a:ext>
            </a:extLst>
          </p:cNvPr>
          <p:cNvSpPr>
            <a:spLocks noGrp="1"/>
          </p:cNvSpPr>
          <p:nvPr>
            <p:ph type="body" sz="quarter" idx="48"/>
          </p:nvPr>
        </p:nvSpPr>
        <p:spPr>
          <a:xfrm>
            <a:off x="4890447" y="4890443"/>
            <a:ext cx="6953429" cy="1346831"/>
          </a:xfrm>
        </p:spPr>
        <p:txBody>
          <a:bodyPr/>
          <a:lstStyle/>
          <a:p>
            <a:pPr algn="just"/>
            <a:r>
              <a:rPr lang="en-GB" sz="1800" dirty="0"/>
              <a:t>Portāls, kas atgādina laika ratu, ir liels aplis, kas savienots ar citu portālu Ļubļinā. Pie projekta strādāja Viļņas Tehnoloģiju fakultātes darbinieki un </a:t>
            </a:r>
            <a:r>
              <a:rPr lang="en-GB" sz="1800" dirty="0" err="1"/>
              <a:t>studenti</a:t>
            </a:r>
            <a:r>
              <a:rPr lang="lv-LV" sz="1800" dirty="0"/>
              <a:t> -</a:t>
            </a:r>
            <a:r>
              <a:rPr lang="en-GB" sz="1800" dirty="0"/>
              <a:t> daži projektēšanā, daži būvniecībā, daži mārketingā utt. Portālu uzbūvēja Viļņas Tehnoloģiju radošuma un inovāciju centra </a:t>
            </a:r>
            <a:r>
              <a:rPr lang="en-GB" sz="1800" i="1" dirty="0" err="1"/>
              <a:t>LinkMenų Fabrikas </a:t>
            </a:r>
            <a:r>
              <a:rPr lang="en-GB" sz="1800" dirty="0"/>
              <a:t>inženieri.  </a:t>
            </a:r>
            <a:endParaRPr lang="en-IE" sz="1800" dirty="0"/>
          </a:p>
        </p:txBody>
      </p:sp>
      <p:pic>
        <p:nvPicPr>
          <p:cNvPr id="8" name="Picture Placeholder 6">
            <a:extLst>
              <a:ext uri="{FF2B5EF4-FFF2-40B4-BE49-F238E27FC236}">
                <a16:creationId xmlns:a16="http://schemas.microsoft.com/office/drawing/2014/main" id="{F4B6778D-CC6E-D9CB-99B2-AE5420CA9BC2}"/>
              </a:ext>
            </a:extLst>
          </p:cNvPr>
          <p:cNvPicPr>
            <a:picLocks noGrp="1" noChangeAspect="1"/>
          </p:cNvPicPr>
          <p:nvPr>
            <p:ph type="pic" sz="quarter" idx="23"/>
          </p:nvPr>
        </p:nvPicPr>
        <p:blipFill>
          <a:blip r:embed="rId2" cstate="screen">
            <a:extLst>
              <a:ext uri="{28A0092B-C50C-407E-A947-70E740481C1C}">
                <a14:useLocalDpi xmlns:a14="http://schemas.microsoft.com/office/drawing/2010/main"/>
              </a:ext>
            </a:extLst>
          </a:blip>
          <a:srcRect/>
          <a:stretch>
            <a:fillRect/>
          </a:stretch>
        </p:blipFill>
        <p:spPr bwMode="auto">
          <a:xfrm>
            <a:off x="730250" y="554038"/>
            <a:ext cx="4278313" cy="194786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hlinkClick r:id="rId3"/>
            <a:extLst>
              <a:ext uri="{FF2B5EF4-FFF2-40B4-BE49-F238E27FC236}">
                <a16:creationId xmlns:a16="http://schemas.microsoft.com/office/drawing/2014/main" id="{2CEDDED8-05BD-22B3-6DE9-3445D1912707}"/>
              </a:ext>
            </a:extLst>
          </p:cNvPr>
          <p:cNvSpPr txBox="1"/>
          <p:nvPr/>
        </p:nvSpPr>
        <p:spPr>
          <a:xfrm>
            <a:off x="653142" y="6303962"/>
            <a:ext cx="4146550" cy="400110"/>
          </a:xfrm>
          <a:prstGeom prst="rect">
            <a:avLst/>
          </a:prstGeom>
          <a:solidFill>
            <a:srgbClr val="AD4097"/>
          </a:solidFill>
        </p:spPr>
        <p:txBody>
          <a:bodyPr wrap="square" rtlCol="0">
            <a:spAutoFit/>
          </a:bodyPr>
          <a:lstStyle/>
          <a:p>
            <a:pPr algn="ctr"/>
            <a:r>
              <a:rPr lang="en-IE" sz="2000" dirty="0">
                <a:solidFill>
                  <a:schemeClr val="bg1"/>
                </a:solidFill>
                <a:latin typeface="Calibri" panose="020F0502020204030204" pitchFamily="34" charset="0"/>
                <a:ea typeface="Calibri" panose="020F0502020204030204" pitchFamily="34" charset="0"/>
                <a:cs typeface="Calibri" panose="020F0502020204030204" pitchFamily="34" charset="0"/>
              </a:rPr>
              <a:t>Uzziniet vairāk par portāla projektu</a:t>
            </a:r>
          </a:p>
        </p:txBody>
      </p:sp>
      <p:sp>
        <p:nvSpPr>
          <p:cNvPr id="18" name="TextBox 17">
            <a:hlinkClick r:id="rId4"/>
            <a:extLst>
              <a:ext uri="{FF2B5EF4-FFF2-40B4-BE49-F238E27FC236}">
                <a16:creationId xmlns:a16="http://schemas.microsoft.com/office/drawing/2014/main" id="{A0371E89-07E3-BB7C-4E55-95174EDD10BE}"/>
              </a:ext>
            </a:extLst>
          </p:cNvPr>
          <p:cNvSpPr txBox="1"/>
          <p:nvPr/>
        </p:nvSpPr>
        <p:spPr>
          <a:xfrm>
            <a:off x="0" y="106799"/>
            <a:ext cx="3530504" cy="400110"/>
          </a:xfrm>
          <a:prstGeom prst="rect">
            <a:avLst/>
          </a:prstGeom>
          <a:solidFill>
            <a:srgbClr val="60A9DD"/>
          </a:solidFill>
        </p:spPr>
        <p:txBody>
          <a:bodyPr wrap="square" rtlCol="0">
            <a:spAutoFit/>
          </a:bodyPr>
          <a:lstStyle/>
          <a:p>
            <a:r>
              <a:rPr lang="en-IE" sz="2000" dirty="0">
                <a:solidFill>
                  <a:schemeClr val="bg1"/>
                </a:solidFill>
                <a:latin typeface="Calibri" panose="020F0502020204030204" pitchFamily="34" charset="0"/>
                <a:ea typeface="Calibri" panose="020F0502020204030204" pitchFamily="34" charset="0"/>
                <a:cs typeface="Calibri" panose="020F0502020204030204" pitchFamily="34" charset="0"/>
              </a:rPr>
              <a:t>EU HEI UZMANĪBAS CENTRĀ</a:t>
            </a:r>
          </a:p>
        </p:txBody>
      </p:sp>
      <p:pic>
        <p:nvPicPr>
          <p:cNvPr id="1026" name="Picture 2">
            <a:extLst>
              <a:ext uri="{FF2B5EF4-FFF2-40B4-BE49-F238E27FC236}">
                <a16:creationId xmlns:a16="http://schemas.microsoft.com/office/drawing/2014/main" id="{0AF0C803-0996-4BEB-5B2B-7CE88E6475B2}"/>
              </a:ext>
            </a:extLst>
          </p:cNvPr>
          <p:cNvPicPr>
            <a:picLocks noGrp="1" noChangeAspect="1" noChangeArrowheads="1"/>
          </p:cNvPicPr>
          <p:nvPr>
            <p:ph type="pic" sz="quarter" idx="21"/>
          </p:nvPr>
        </p:nvPicPr>
        <p:blipFill>
          <a:blip r:embed="rId5" cstate="screen">
            <a:extLst>
              <a:ext uri="{28A0092B-C50C-407E-A947-70E740481C1C}">
                <a14:useLocalDpi xmlns:a14="http://schemas.microsoft.com/office/drawing/2010/main"/>
              </a:ext>
            </a:extLst>
          </a:blip>
          <a:srcRect/>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FOTO 9">
            <a:extLst>
              <a:ext uri="{FF2B5EF4-FFF2-40B4-BE49-F238E27FC236}">
                <a16:creationId xmlns:a16="http://schemas.microsoft.com/office/drawing/2014/main" id="{BE9BA5F0-D959-2910-907D-851C97BBDE9F}"/>
              </a:ext>
            </a:extLst>
          </p:cNvPr>
          <p:cNvPicPr>
            <a:picLocks noGrp="1" noChangeAspect="1" noChangeArrowheads="1"/>
          </p:cNvPicPr>
          <p:nvPr>
            <p:ph type="pic" sz="quarter" idx="49"/>
          </p:nvPr>
        </p:nvPicPr>
        <p:blipFill>
          <a:blip r:embed="rId6" cstate="screen">
            <a:extLst>
              <a:ext uri="{28A0092B-C50C-407E-A947-70E740481C1C}">
                <a14:useLocalDpi xmlns:a14="http://schemas.microsoft.com/office/drawing/2010/main"/>
              </a:ext>
            </a:extLst>
          </a:blip>
          <a:srcRect/>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FOTO 3">
            <a:extLst>
              <a:ext uri="{FF2B5EF4-FFF2-40B4-BE49-F238E27FC236}">
                <a16:creationId xmlns:a16="http://schemas.microsoft.com/office/drawing/2014/main" id="{7FB49D07-490B-B47E-83EF-72A9B7D2A77F}"/>
              </a:ext>
            </a:extLst>
          </p:cNvPr>
          <p:cNvPicPr>
            <a:picLocks noGrp="1" noChangeAspect="1" noChangeArrowheads="1"/>
          </p:cNvPicPr>
          <p:nvPr>
            <p:ph type="pic" sz="quarter" idx="50"/>
          </p:nvPr>
        </p:nvPicPr>
        <p:blipFill>
          <a:blip r:embed="rId7" cstate="screen">
            <a:extLst>
              <a:ext uri="{28A0092B-C50C-407E-A947-70E740481C1C}">
                <a14:useLocalDpi xmlns:a14="http://schemas.microsoft.com/office/drawing/2010/main"/>
              </a:ext>
            </a:extLst>
          </a:blip>
          <a:srcRect/>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56359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30D0595-7E57-B940-844B-7DB3DEE01C8F}"/>
              </a:ext>
            </a:extLst>
          </p:cNvPr>
          <p:cNvSpPr>
            <a:spLocks noGrp="1"/>
          </p:cNvSpPr>
          <p:nvPr>
            <p:ph type="body" sz="quarter" idx="48"/>
          </p:nvPr>
        </p:nvSpPr>
        <p:spPr>
          <a:xfrm>
            <a:off x="6454514" y="244467"/>
            <a:ext cx="5570571" cy="3466570"/>
          </a:xfrm>
        </p:spPr>
        <p:txBody>
          <a:bodyPr/>
          <a:lstStyle/>
          <a:p>
            <a:pPr algn="just"/>
            <a:r>
              <a:rPr lang="en-GB" sz="2000" dirty="0"/>
              <a:t>Viļņas </a:t>
            </a:r>
            <a:r>
              <a:rPr lang="en-GB" sz="2000" dirty="0" err="1"/>
              <a:t>Tehnoloģiju</a:t>
            </a:r>
            <a:r>
              <a:rPr lang="en-GB" sz="2000" dirty="0"/>
              <a:t> </a:t>
            </a:r>
            <a:r>
              <a:rPr lang="en-GB" sz="2000" dirty="0" err="1"/>
              <a:t>fakultātē</a:t>
            </a:r>
            <a:r>
              <a:rPr lang="en-GB" sz="2000" dirty="0"/>
              <a:t> uzskata, ka studentiem ir jāmācās darbojoties un jāiemācās strādāt komandās, jo </a:t>
            </a:r>
            <a:r>
              <a:rPr lang="en-GB" sz="2000" dirty="0" err="1"/>
              <a:t>īpaši</a:t>
            </a:r>
            <a:r>
              <a:rPr lang="en-GB" sz="2000" dirty="0"/>
              <a:t> </a:t>
            </a:r>
            <a:r>
              <a:rPr lang="lv-LV" sz="2000" dirty="0"/>
              <a:t>starpdisciplinārās</a:t>
            </a:r>
            <a:r>
              <a:rPr lang="en-GB" sz="2000" dirty="0"/>
              <a:t> komandās. Galvenais mācību rezultāts studentiem, kuri piedalījās, bija pieredze, kas gūta, strādājot pie reāla tirgus projekta, reāla komunikācija </a:t>
            </a:r>
            <a:r>
              <a:rPr lang="en-GB" sz="2000" dirty="0" err="1"/>
              <a:t>ar</a:t>
            </a:r>
            <a:r>
              <a:rPr lang="en-GB" sz="2000" dirty="0"/>
              <a:t> </a:t>
            </a:r>
            <a:r>
              <a:rPr lang="en-GB" sz="2000" dirty="0" err="1"/>
              <a:t>uzņēmējiem</a:t>
            </a:r>
            <a:r>
              <a:rPr lang="lv-LV" sz="2000" dirty="0"/>
              <a:t>,</a:t>
            </a:r>
            <a:r>
              <a:rPr lang="en-GB" sz="2000" dirty="0"/>
              <a:t> mācīšanās darot. S</a:t>
            </a:r>
            <a:r>
              <a:rPr lang="lv-LV" sz="2000" dirty="0" err="1"/>
              <a:t>tudenti</a:t>
            </a:r>
            <a:r>
              <a:rPr lang="en-GB" sz="2000" dirty="0"/>
              <a:t> uzzināja, kā izmantot tehnoloģijas, lai apvienotu cilvēkus. Skolēni apguva digitālo dizainu, viņi bija iesaistīti katra izstrādājuma izstrādē. Viņi guva ieskatu par digitālo </a:t>
            </a:r>
            <a:r>
              <a:rPr lang="en-GB" sz="2000" dirty="0" err="1"/>
              <a:t>mediju</a:t>
            </a:r>
            <a:r>
              <a:rPr lang="en-GB" sz="2000" dirty="0"/>
              <a:t> element</a:t>
            </a:r>
            <a:r>
              <a:rPr lang="lv-LV" sz="2000" dirty="0" err="1"/>
              <a:t>iem</a:t>
            </a:r>
            <a:r>
              <a:rPr lang="en-GB" sz="2000" dirty="0"/>
              <a:t>, piemēram, kā panākt, lai ekrāns darbotos gan dienā, gan naktī. Šajā projektā </a:t>
            </a:r>
            <a:r>
              <a:rPr lang="en-GB" sz="2000" dirty="0" err="1"/>
              <a:t>visi</a:t>
            </a:r>
            <a:r>
              <a:rPr lang="en-GB" sz="2000" dirty="0"/>
              <a:t> s</a:t>
            </a:r>
            <a:r>
              <a:rPr lang="lv-LV" sz="2000" dirty="0" err="1"/>
              <a:t>tudenti</a:t>
            </a:r>
            <a:r>
              <a:rPr lang="en-GB" sz="2000" dirty="0"/>
              <a:t> </a:t>
            </a:r>
            <a:r>
              <a:rPr lang="lv-LV" sz="2000" dirty="0"/>
              <a:t>ieguva informāciju</a:t>
            </a:r>
            <a:r>
              <a:rPr lang="en-GB" sz="2000" dirty="0"/>
              <a:t> par digitālo mārketingu. Projekts guva pasaules mēroga atzinību, un to pārņēma un atspoguļoja BBC News. Runājot par digitālo mācīšanos, pateicoties COVID, gandrīz visas projekta sanāksmes notika tiešsaistē. Tas ļāva studentiem un personālam reāli izbaudīt attālinātu, </a:t>
            </a:r>
            <a:r>
              <a:rPr lang="lv-LV" sz="2000" dirty="0"/>
              <a:t>starpdisciplināru</a:t>
            </a:r>
            <a:r>
              <a:rPr lang="en-GB" sz="2000" dirty="0"/>
              <a:t> darbu un projektu vadību. </a:t>
            </a:r>
            <a:endParaRPr lang="en-IE" sz="2000" dirty="0"/>
          </a:p>
        </p:txBody>
      </p:sp>
      <p:pic>
        <p:nvPicPr>
          <p:cNvPr id="6" name="Picture Placeholder 5">
            <a:extLst>
              <a:ext uri="{FF2B5EF4-FFF2-40B4-BE49-F238E27FC236}">
                <a16:creationId xmlns:a16="http://schemas.microsoft.com/office/drawing/2014/main" id="{9EA42954-07C8-4686-F728-DEC108257E48}"/>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p:blipFill>
        <p:spPr>
          <a:xfrm>
            <a:off x="0" y="0"/>
            <a:ext cx="5875338" cy="6858000"/>
          </a:xfrm>
        </p:spPr>
      </p:pic>
      <p:sp>
        <p:nvSpPr>
          <p:cNvPr id="5" name="TextBox 4">
            <a:hlinkClick r:id="rId3"/>
            <a:extLst>
              <a:ext uri="{FF2B5EF4-FFF2-40B4-BE49-F238E27FC236}">
                <a16:creationId xmlns:a16="http://schemas.microsoft.com/office/drawing/2014/main" id="{C46201B8-B0D7-6EB2-F14E-AE1918C60ECA}"/>
              </a:ext>
            </a:extLst>
          </p:cNvPr>
          <p:cNvSpPr txBox="1"/>
          <p:nvPr/>
        </p:nvSpPr>
        <p:spPr>
          <a:xfrm>
            <a:off x="0" y="106799"/>
            <a:ext cx="3530504" cy="400110"/>
          </a:xfrm>
          <a:prstGeom prst="rect">
            <a:avLst/>
          </a:prstGeom>
          <a:solidFill>
            <a:srgbClr val="60A9DD"/>
          </a:solidFill>
        </p:spPr>
        <p:txBody>
          <a:bodyPr wrap="square" rtlCol="0">
            <a:spAutoFit/>
          </a:bodyPr>
          <a:lstStyle/>
          <a:p>
            <a:r>
              <a:rPr lang="en-IE" sz="2000" dirty="0">
                <a:solidFill>
                  <a:schemeClr val="bg1"/>
                </a:solidFill>
                <a:latin typeface="Calibri" panose="020F0502020204030204" pitchFamily="34" charset="0"/>
                <a:ea typeface="Calibri" panose="020F0502020204030204" pitchFamily="34" charset="0"/>
                <a:cs typeface="Calibri" panose="020F0502020204030204" pitchFamily="34" charset="0"/>
              </a:rPr>
              <a:t>EU HEI UZMANĪBAS CENTRĀ</a:t>
            </a:r>
          </a:p>
        </p:txBody>
      </p:sp>
    </p:spTree>
    <p:extLst>
      <p:ext uri="{BB962C8B-B14F-4D97-AF65-F5344CB8AC3E}">
        <p14:creationId xmlns:p14="http://schemas.microsoft.com/office/powerpoint/2010/main" val="14639701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0036DA3-068C-F872-394B-53197D517ADF}"/>
              </a:ext>
            </a:extLst>
          </p:cNvPr>
          <p:cNvSpPr>
            <a:spLocks noGrp="1"/>
          </p:cNvSpPr>
          <p:nvPr>
            <p:ph type="body" sz="quarter" idx="30"/>
          </p:nvPr>
        </p:nvSpPr>
        <p:spPr>
          <a:xfrm>
            <a:off x="854282" y="523547"/>
            <a:ext cx="10483431" cy="804265"/>
          </a:xfrm>
        </p:spPr>
        <p:txBody>
          <a:bodyPr/>
          <a:lstStyle/>
          <a:p>
            <a:r>
              <a:rPr lang="en-GB" dirty="0"/>
              <a:t>Uzmanības centrā ir sadarbības mācīšanas stratēģijas </a:t>
            </a:r>
            <a:endParaRPr lang="en-IE" dirty="0"/>
          </a:p>
        </p:txBody>
      </p:sp>
      <p:sp>
        <p:nvSpPr>
          <p:cNvPr id="7" name="TextBox 6">
            <a:extLst>
              <a:ext uri="{FF2B5EF4-FFF2-40B4-BE49-F238E27FC236}">
                <a16:creationId xmlns:a16="http://schemas.microsoft.com/office/drawing/2014/main" id="{CB93AA5A-D1A6-7568-2620-9F7FDF5AF0F6}"/>
              </a:ext>
            </a:extLst>
          </p:cNvPr>
          <p:cNvSpPr txBox="1"/>
          <p:nvPr/>
        </p:nvSpPr>
        <p:spPr>
          <a:xfrm>
            <a:off x="3839029" y="1871695"/>
            <a:ext cx="7598227" cy="3046988"/>
          </a:xfrm>
          <a:prstGeom prst="rect">
            <a:avLst/>
          </a:prstGeom>
          <a:noFill/>
        </p:spPr>
        <p:txBody>
          <a:bodyPr wrap="square">
            <a:spAutoFit/>
          </a:bodyPr>
          <a:lstStyle/>
          <a:p>
            <a:pPr marL="0" marR="0" lvl="0" indent="0" algn="just" defTabSz="3343281"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2400" b="1" i="0" u="none" strike="noStrike" kern="1200" cap="none" spc="0" normalizeH="0" baseline="0" noProof="0" dirty="0">
                <a:ln>
                  <a:noFill/>
                </a:ln>
                <a:solidFill>
                  <a:srgbClr val="AD4097"/>
                </a:solidFill>
                <a:effectLst/>
                <a:uLnTx/>
                <a:uFillTx/>
                <a:latin typeface="Calibri" panose="020F0502020204030204" pitchFamily="34" charset="0"/>
                <a:ea typeface="Open Sans" panose="020B0606030504020204" pitchFamily="34" charset="0"/>
                <a:cs typeface="Calibri" panose="020F0502020204030204" pitchFamily="34" charset="0"/>
              </a:rPr>
              <a:t>3. </a:t>
            </a:r>
            <a:r>
              <a:rPr kumimoji="0" lang="en-GB" sz="2400" b="1" i="0" u="none" strike="noStrike" kern="1200" cap="none" spc="0" normalizeH="0" baseline="0" noProof="0" dirty="0" err="1">
                <a:ln>
                  <a:noFill/>
                </a:ln>
                <a:solidFill>
                  <a:srgbClr val="AD4097"/>
                </a:solidFill>
                <a:effectLst/>
                <a:uLnTx/>
                <a:uFillTx/>
                <a:latin typeface="Calibri" panose="020F0502020204030204" pitchFamily="34" charset="0"/>
                <a:ea typeface="Open Sans" panose="020B0606030504020204" pitchFamily="34" charset="0"/>
                <a:cs typeface="Calibri" panose="020F0502020204030204" pitchFamily="34" charset="0"/>
              </a:rPr>
              <a:t>Starpdiscipl</a:t>
            </a:r>
            <a:r>
              <a:rPr kumimoji="0" lang="lv-LV" sz="2400" b="1" i="0" u="none" strike="noStrike" kern="1200" cap="none" spc="0" normalizeH="0" baseline="0" noProof="0" dirty="0" err="1">
                <a:ln>
                  <a:noFill/>
                </a:ln>
                <a:solidFill>
                  <a:srgbClr val="AD4097"/>
                </a:solidFill>
                <a:effectLst/>
                <a:uLnTx/>
                <a:uFillTx/>
                <a:latin typeface="Calibri" panose="020F0502020204030204" pitchFamily="34" charset="0"/>
                <a:ea typeface="Open Sans" panose="020B0606030504020204" pitchFamily="34" charset="0"/>
                <a:cs typeface="Calibri" panose="020F0502020204030204" pitchFamily="34" charset="0"/>
              </a:rPr>
              <a:t>ināru</a:t>
            </a:r>
            <a:r>
              <a:rPr kumimoji="0" lang="en-GB" sz="2400" b="1" i="0" u="none" strike="noStrike" kern="1200" cap="none" spc="0" normalizeH="0" baseline="0" noProof="0" dirty="0">
                <a:ln>
                  <a:noFill/>
                </a:ln>
                <a:solidFill>
                  <a:srgbClr val="AD4097"/>
                </a:solidFill>
                <a:effectLst/>
                <a:uLnTx/>
                <a:uFillTx/>
                <a:latin typeface="Calibri" panose="020F0502020204030204" pitchFamily="34" charset="0"/>
                <a:ea typeface="Open Sans" panose="020B0606030504020204" pitchFamily="34" charset="0"/>
                <a:cs typeface="Calibri" panose="020F0502020204030204" pitchFamily="34" charset="0"/>
              </a:rPr>
              <a:t> problēmu risināšanas sesijas: </a:t>
            </a:r>
            <a:r>
              <a:rPr kumimoji="0" lang="en-GB" sz="2400" i="0" u="none" strike="noStrike" kern="1200" cap="none" spc="0" normalizeH="0" baseline="0" noProof="0" dirty="0">
                <a:ln>
                  <a:noFill/>
                </a:ln>
                <a:effectLst/>
                <a:uLnTx/>
                <a:uFillTx/>
                <a:latin typeface="Calibri" panose="020F0502020204030204" pitchFamily="34" charset="0"/>
                <a:ea typeface="Open Sans" panose="020B0606030504020204" pitchFamily="34" charset="0"/>
                <a:cs typeface="Calibri" panose="020F0502020204030204" pitchFamily="34" charset="0"/>
              </a:rPr>
              <a:t>Organizējiet sesijas, </a:t>
            </a:r>
            <a:r>
              <a:rPr kumimoji="0" lang="en-GB" sz="2400" i="0" u="none" strike="noStrike" kern="1200" cap="none" spc="0" normalizeH="0" baseline="0" noProof="0" dirty="0" err="1">
                <a:ln>
                  <a:noFill/>
                </a:ln>
                <a:effectLst/>
                <a:uLnTx/>
                <a:uFillTx/>
                <a:latin typeface="Calibri" panose="020F0502020204030204" pitchFamily="34" charset="0"/>
                <a:ea typeface="Open Sans" panose="020B0606030504020204" pitchFamily="34" charset="0"/>
                <a:cs typeface="Calibri" panose="020F0502020204030204" pitchFamily="34" charset="0"/>
              </a:rPr>
              <a:t>kurās</a:t>
            </a:r>
            <a:r>
              <a:rPr kumimoji="0" lang="en-GB" sz="2400" i="0" u="none" strike="noStrike" kern="1200" cap="none" spc="0" normalizeH="0" baseline="0" noProof="0" dirty="0">
                <a:ln>
                  <a:noFill/>
                </a:ln>
                <a:effectLst/>
                <a:uLnTx/>
                <a:uFillTx/>
                <a:latin typeface="Calibri" panose="020F0502020204030204" pitchFamily="34" charset="0"/>
                <a:ea typeface="Open Sans" panose="020B0606030504020204" pitchFamily="34" charset="0"/>
                <a:cs typeface="Calibri" panose="020F0502020204030204" pitchFamily="34" charset="0"/>
              </a:rPr>
              <a:t> s</a:t>
            </a:r>
            <a:r>
              <a:rPr kumimoji="0" lang="lv-LV" sz="2400" i="0" u="none" strike="noStrike" kern="1200" cap="none" spc="0" normalizeH="0" baseline="0" noProof="0" dirty="0" err="1">
                <a:ln>
                  <a:noFill/>
                </a:ln>
                <a:effectLst/>
                <a:uLnTx/>
                <a:uFillTx/>
                <a:latin typeface="Calibri" panose="020F0502020204030204" pitchFamily="34" charset="0"/>
                <a:ea typeface="Open Sans" panose="020B0606030504020204" pitchFamily="34" charset="0"/>
                <a:cs typeface="Calibri" panose="020F0502020204030204" pitchFamily="34" charset="0"/>
              </a:rPr>
              <a:t>tudentiem</a:t>
            </a:r>
            <a:r>
              <a:rPr kumimoji="0" lang="en-GB" sz="2400" i="0" u="none" strike="noStrike" kern="1200" cap="none" spc="0" normalizeH="0" baseline="0" noProof="0" dirty="0">
                <a:ln>
                  <a:noFill/>
                </a:ln>
                <a:effectLst/>
                <a:uLnTx/>
                <a:uFillTx/>
                <a:latin typeface="Calibri" panose="020F0502020204030204" pitchFamily="34" charset="0"/>
                <a:ea typeface="Open Sans" panose="020B0606030504020204" pitchFamily="34" charset="0"/>
                <a:cs typeface="Calibri" panose="020F0502020204030204" pitchFamily="34" charset="0"/>
              </a:rPr>
              <a:t> tiek piedāvāta problēma, kuras risināšanai nepieciešamas zināšanas no dažādām STEM disciplīnām. </a:t>
            </a:r>
          </a:p>
          <a:p>
            <a:pPr marL="0" marR="0" lvl="0" indent="0" algn="just" defTabSz="3343281"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2400" dirty="0">
              <a:latin typeface="Calibri" panose="020F0502020204030204" pitchFamily="34" charset="0"/>
              <a:ea typeface="Open Sans" panose="020B0606030504020204" pitchFamily="34" charset="0"/>
              <a:cs typeface="Calibri" panose="020F0502020204030204" pitchFamily="34" charset="0"/>
            </a:endParaRPr>
          </a:p>
          <a:p>
            <a:pPr marL="0" marR="0" lvl="0" indent="0" algn="just" defTabSz="3343281"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2400" i="0" u="none" strike="noStrike" kern="1200" cap="none" spc="0" normalizeH="0" baseline="0" noProof="0" dirty="0">
                <a:ln>
                  <a:noFill/>
                </a:ln>
                <a:effectLst/>
                <a:uLnTx/>
                <a:uFillTx/>
                <a:latin typeface="Calibri" panose="020F0502020204030204" pitchFamily="34" charset="0"/>
                <a:ea typeface="Open Sans" panose="020B0606030504020204" pitchFamily="34" charset="0"/>
                <a:cs typeface="Calibri" panose="020F0502020204030204" pitchFamily="34" charset="0"/>
              </a:rPr>
              <a:t>Katras </a:t>
            </a:r>
            <a:r>
              <a:rPr kumimoji="0" lang="en-GB" sz="2400" i="0" u="none" strike="noStrike" kern="1200" cap="none" spc="0" normalizeH="0" baseline="0" noProof="0" dirty="0" err="1">
                <a:ln>
                  <a:noFill/>
                </a:ln>
                <a:effectLst/>
                <a:uLnTx/>
                <a:uFillTx/>
                <a:latin typeface="Calibri" panose="020F0502020204030204" pitchFamily="34" charset="0"/>
                <a:ea typeface="Open Sans" panose="020B0606030504020204" pitchFamily="34" charset="0"/>
                <a:cs typeface="Calibri" panose="020F0502020204030204" pitchFamily="34" charset="0"/>
              </a:rPr>
              <a:t>disciplīnas</a:t>
            </a:r>
            <a:r>
              <a:rPr kumimoji="0" lang="en-GB" sz="2400" i="0" u="none" strike="noStrike" kern="1200" cap="none" spc="0" normalizeH="0" baseline="0" noProof="0" dirty="0">
                <a:ln>
                  <a:noFill/>
                </a:ln>
                <a:effectLst/>
                <a:uLnTx/>
                <a:uFillTx/>
                <a:latin typeface="Calibri" panose="020F0502020204030204" pitchFamily="34" charset="0"/>
                <a:ea typeface="Open Sans" panose="020B0606030504020204" pitchFamily="34" charset="0"/>
                <a:cs typeface="Calibri" panose="020F0502020204030204" pitchFamily="34" charset="0"/>
              </a:rPr>
              <a:t> </a:t>
            </a:r>
            <a:r>
              <a:rPr lang="lv-LV" sz="2400" dirty="0">
                <a:latin typeface="Calibri" panose="020F0502020204030204" pitchFamily="34" charset="0"/>
                <a:ea typeface="Open Sans" panose="020B0606030504020204" pitchFamily="34" charset="0"/>
                <a:cs typeface="Calibri" panose="020F0502020204030204" pitchFamily="34" charset="0"/>
              </a:rPr>
              <a:t>mācībspēki</a:t>
            </a:r>
            <a:r>
              <a:rPr kumimoji="0" lang="en-GB" sz="2400" i="0" u="none" strike="noStrike" kern="1200" cap="none" spc="0" normalizeH="0" baseline="0" noProof="0" dirty="0">
                <a:ln>
                  <a:noFill/>
                </a:ln>
                <a:effectLst/>
                <a:uLnTx/>
                <a:uFillTx/>
                <a:latin typeface="Calibri" panose="020F0502020204030204" pitchFamily="34" charset="0"/>
                <a:ea typeface="Open Sans" panose="020B0606030504020204" pitchFamily="34" charset="0"/>
                <a:cs typeface="Calibri" panose="020F0502020204030204" pitchFamily="34" charset="0"/>
              </a:rPr>
              <a:t> </a:t>
            </a:r>
            <a:r>
              <a:rPr kumimoji="0" lang="en-GB" sz="2400" i="0" u="none" strike="noStrike" kern="1200" cap="none" spc="0" normalizeH="0" baseline="0" noProof="0" dirty="0" err="1">
                <a:ln>
                  <a:noFill/>
                </a:ln>
                <a:effectLst/>
                <a:uLnTx/>
                <a:uFillTx/>
                <a:latin typeface="Calibri" panose="020F0502020204030204" pitchFamily="34" charset="0"/>
                <a:ea typeface="Open Sans" panose="020B0606030504020204" pitchFamily="34" charset="0"/>
                <a:cs typeface="Calibri" panose="020F0502020204030204" pitchFamily="34" charset="0"/>
              </a:rPr>
              <a:t>palīdz</a:t>
            </a:r>
            <a:r>
              <a:rPr kumimoji="0" lang="en-GB" sz="2400" i="0" u="none" strike="noStrike" kern="1200" cap="none" spc="0" normalizeH="0" baseline="0" noProof="0" dirty="0">
                <a:ln>
                  <a:noFill/>
                </a:ln>
                <a:effectLst/>
                <a:uLnTx/>
                <a:uFillTx/>
                <a:latin typeface="Calibri" panose="020F0502020204030204" pitchFamily="34" charset="0"/>
                <a:ea typeface="Open Sans" panose="020B0606030504020204" pitchFamily="34" charset="0"/>
                <a:cs typeface="Calibri" panose="020F0502020204030204" pitchFamily="34" charset="0"/>
              </a:rPr>
              <a:t> s</a:t>
            </a:r>
            <a:r>
              <a:rPr kumimoji="0" lang="lv-LV" sz="2400" i="0" u="none" strike="noStrike" kern="1200" cap="none" spc="0" normalizeH="0" baseline="0" noProof="0" dirty="0" err="1">
                <a:ln>
                  <a:noFill/>
                </a:ln>
                <a:effectLst/>
                <a:uLnTx/>
                <a:uFillTx/>
                <a:latin typeface="Calibri" panose="020F0502020204030204" pitchFamily="34" charset="0"/>
                <a:ea typeface="Open Sans" panose="020B0606030504020204" pitchFamily="34" charset="0"/>
                <a:cs typeface="Calibri" panose="020F0502020204030204" pitchFamily="34" charset="0"/>
              </a:rPr>
              <a:t>tudentiem</a:t>
            </a:r>
            <a:r>
              <a:rPr kumimoji="0" lang="en-GB" sz="2400" i="0" u="none" strike="noStrike" kern="1200" cap="none" spc="0" normalizeH="0" baseline="0" noProof="0" dirty="0">
                <a:ln>
                  <a:noFill/>
                </a:ln>
                <a:effectLst/>
                <a:uLnTx/>
                <a:uFillTx/>
                <a:latin typeface="Calibri" panose="020F0502020204030204" pitchFamily="34" charset="0"/>
                <a:ea typeface="Open Sans" panose="020B0606030504020204" pitchFamily="34" charset="0"/>
                <a:cs typeface="Calibri" panose="020F0502020204030204" pitchFamily="34" charset="0"/>
              </a:rPr>
              <a:t> izmantot savas jomas jēdzienus un metodes, veicinot starpdisciplināru domāšanu un sadarbību.</a:t>
            </a:r>
            <a:endParaRPr kumimoji="0" lang="en-IE" sz="2400" i="0" u="none" strike="noStrike" kern="1200" cap="none" spc="0" normalizeH="0" baseline="0" noProof="0" dirty="0">
              <a:ln>
                <a:noFill/>
              </a:ln>
              <a:effectLst/>
              <a:uLnTx/>
              <a:uFillTx/>
              <a:latin typeface="Calibri" panose="020F0502020204030204" pitchFamily="34" charset="0"/>
              <a:ea typeface="Open Sans" panose="020B0606030504020204" pitchFamily="34" charset="0"/>
              <a:cs typeface="Calibri" panose="020F0502020204030204" pitchFamily="34" charset="0"/>
            </a:endParaRPr>
          </a:p>
        </p:txBody>
      </p:sp>
      <p:pic>
        <p:nvPicPr>
          <p:cNvPr id="9" name="Picture 8" descr="Person looking at computer screen">
            <a:extLst>
              <a:ext uri="{FF2B5EF4-FFF2-40B4-BE49-F238E27FC236}">
                <a16:creationId xmlns:a16="http://schemas.microsoft.com/office/drawing/2014/main" id="{6F683A09-901B-77C6-6FAA-C11D591DED02}"/>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854282" y="1942936"/>
            <a:ext cx="2757156" cy="2495475"/>
          </a:xfrm>
          <a:prstGeom prst="rect">
            <a:avLst/>
          </a:prstGeom>
        </p:spPr>
      </p:pic>
    </p:spTree>
    <p:extLst>
      <p:ext uri="{BB962C8B-B14F-4D97-AF65-F5344CB8AC3E}">
        <p14:creationId xmlns:p14="http://schemas.microsoft.com/office/powerpoint/2010/main" val="24915196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F9E259E-C118-30E2-7233-07CB277C1C65}"/>
              </a:ext>
            </a:extLst>
          </p:cNvPr>
          <p:cNvSpPr>
            <a:spLocks noGrp="1"/>
          </p:cNvSpPr>
          <p:nvPr>
            <p:ph type="body" sz="quarter" idx="30"/>
          </p:nvPr>
        </p:nvSpPr>
        <p:spPr/>
        <p:txBody>
          <a:bodyPr/>
          <a:lstStyle/>
          <a:p>
            <a:r>
              <a:rPr lang="en-GB" sz="3200" dirty="0"/>
              <a:t>Dzīvās laboratorijas kā starpdisciplināras mācību platformas</a:t>
            </a:r>
            <a:endParaRPr lang="en-IE" sz="3200" dirty="0"/>
          </a:p>
        </p:txBody>
      </p:sp>
      <p:sp>
        <p:nvSpPr>
          <p:cNvPr id="3" name="Text Placeholder 2">
            <a:extLst>
              <a:ext uri="{FF2B5EF4-FFF2-40B4-BE49-F238E27FC236}">
                <a16:creationId xmlns:a16="http://schemas.microsoft.com/office/drawing/2014/main" id="{CA4B8F30-6A77-2297-CC5C-BCFD47726B04}"/>
              </a:ext>
            </a:extLst>
          </p:cNvPr>
          <p:cNvSpPr>
            <a:spLocks noGrp="1"/>
          </p:cNvSpPr>
          <p:nvPr>
            <p:ph type="body" sz="quarter" idx="48"/>
          </p:nvPr>
        </p:nvSpPr>
        <p:spPr>
          <a:xfrm>
            <a:off x="1001486" y="1864553"/>
            <a:ext cx="10336225" cy="4439577"/>
          </a:xfrm>
        </p:spPr>
        <p:txBody>
          <a:bodyPr/>
          <a:lstStyle/>
          <a:p>
            <a:pPr algn="just"/>
            <a:r>
              <a:rPr lang="en-GB" dirty="0"/>
              <a:t>Dzīvās laboratorijas ir progresīva pieeja starpdisciplinārām mācībām STEM izglītībā, apvienojot 21. </a:t>
            </a:r>
            <a:r>
              <a:rPr lang="en-GB" dirty="0" err="1"/>
              <a:t>gadsimta</a:t>
            </a:r>
            <a:r>
              <a:rPr lang="en-GB" dirty="0"/>
              <a:t> </a:t>
            </a:r>
            <a:r>
              <a:rPr lang="en-GB" dirty="0" err="1"/>
              <a:t>prasmju</a:t>
            </a:r>
            <a:r>
              <a:rPr lang="en-GB" dirty="0"/>
              <a:t> apguvi ar reālu pielietojumu. Dzīvās laboratorijas, kurām raksturīga dinamiska, uz lietotāju </a:t>
            </a:r>
            <a:r>
              <a:rPr lang="en-GB" dirty="0" err="1"/>
              <a:t>orientēta</a:t>
            </a:r>
            <a:r>
              <a:rPr lang="en-GB" dirty="0"/>
              <a:t> vide, veicina inovāciju un mācīšanos, tieši </a:t>
            </a:r>
            <a:r>
              <a:rPr lang="en-GB" dirty="0" err="1"/>
              <a:t>iesaistot</a:t>
            </a:r>
            <a:r>
              <a:rPr lang="en-GB" dirty="0"/>
              <a:t> s</a:t>
            </a:r>
            <a:r>
              <a:rPr lang="lv-LV" dirty="0" err="1"/>
              <a:t>tudentus</a:t>
            </a:r>
            <a:r>
              <a:rPr lang="en-GB" dirty="0"/>
              <a:t> tādu projektu izpētes, izstrādes un testēšanas posmos, kas risina sabiedrības vajadzības. </a:t>
            </a:r>
          </a:p>
          <a:p>
            <a:pPr algn="just"/>
            <a:endParaRPr lang="en-GB" dirty="0"/>
          </a:p>
          <a:p>
            <a:pPr algn="just"/>
            <a:r>
              <a:rPr lang="en-GB" dirty="0"/>
              <a:t>Šīs laboratorijas pārsniedz tradicionālās klases robežas, piedāvājot līdzdalības platformu, kurā studenti, mācībspēki, nozares profesionāļi un kopienas locekļi sadarbojas, lai kopīgi radītu risinājumus.</a:t>
            </a:r>
          </a:p>
          <a:p>
            <a:pPr algn="just"/>
            <a:endParaRPr lang="en-GB" dirty="0"/>
          </a:p>
        </p:txBody>
      </p:sp>
    </p:spTree>
    <p:extLst>
      <p:ext uri="{BB962C8B-B14F-4D97-AF65-F5344CB8AC3E}">
        <p14:creationId xmlns:p14="http://schemas.microsoft.com/office/powerpoint/2010/main" val="21596044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F9E259E-C118-30E2-7233-07CB277C1C65}"/>
              </a:ext>
            </a:extLst>
          </p:cNvPr>
          <p:cNvSpPr>
            <a:spLocks noGrp="1"/>
          </p:cNvSpPr>
          <p:nvPr>
            <p:ph type="body" sz="quarter" idx="30"/>
          </p:nvPr>
        </p:nvSpPr>
        <p:spPr/>
        <p:txBody>
          <a:bodyPr/>
          <a:lstStyle/>
          <a:p>
            <a:r>
              <a:rPr lang="en-GB" sz="3200" dirty="0"/>
              <a:t>Dzīvās laboratorijas kā starpdisciplināras mācību platformas</a:t>
            </a:r>
            <a:endParaRPr lang="en-IE" sz="3200" dirty="0"/>
          </a:p>
        </p:txBody>
      </p:sp>
      <p:sp>
        <p:nvSpPr>
          <p:cNvPr id="3" name="Text Placeholder 2">
            <a:extLst>
              <a:ext uri="{FF2B5EF4-FFF2-40B4-BE49-F238E27FC236}">
                <a16:creationId xmlns:a16="http://schemas.microsoft.com/office/drawing/2014/main" id="{CA4B8F30-6A77-2297-CC5C-BCFD47726B04}"/>
              </a:ext>
            </a:extLst>
          </p:cNvPr>
          <p:cNvSpPr>
            <a:spLocks noGrp="1"/>
          </p:cNvSpPr>
          <p:nvPr>
            <p:ph type="body" sz="quarter" idx="48"/>
          </p:nvPr>
        </p:nvSpPr>
        <p:spPr/>
        <p:txBody>
          <a:bodyPr/>
          <a:lstStyle/>
          <a:p>
            <a:pPr algn="just"/>
            <a:r>
              <a:rPr lang="en-GB" dirty="0"/>
              <a:t>"Dzīvajā laboratorijā" dažādu STEM </a:t>
            </a:r>
            <a:r>
              <a:rPr lang="en-GB" dirty="0" err="1"/>
              <a:t>disciplīnu</a:t>
            </a:r>
            <a:r>
              <a:rPr lang="en-GB" dirty="0"/>
              <a:t> </a:t>
            </a:r>
            <a:r>
              <a:rPr lang="lv-LV" dirty="0"/>
              <a:t>studenti</a:t>
            </a:r>
            <a:r>
              <a:rPr lang="en-GB" dirty="0"/>
              <a:t> apvienojas, lai risinātu uzdevumus, kas prasa plašu prasmju spektru - no vides zinātnes un inženierzinātnes līdz datu analīzei un tehnoloģiju projektēšanai. Piemēram, dzīvā laboratorijā, kas ir vērsta uz pilsētu ilgtspējību, s</a:t>
            </a:r>
            <a:r>
              <a:rPr lang="lv-LV" dirty="0" err="1"/>
              <a:t>tudenti</a:t>
            </a:r>
            <a:r>
              <a:rPr lang="en-GB" dirty="0"/>
              <a:t> var iesaistīties tādos projektos kā zaļās infrastruktūras projektēšana, viedo pilsētas tehnoloģiju izstrāde vai datu analīze, lai optimizētu resursu izmantošanu. </a:t>
            </a:r>
          </a:p>
          <a:p>
            <a:pPr algn="just"/>
            <a:endParaRPr lang="en-GB" dirty="0"/>
          </a:p>
          <a:p>
            <a:pPr algn="just"/>
            <a:r>
              <a:rPr lang="en-GB" dirty="0"/>
              <a:t>Īstenojot šos projektus, studenti ne tikai pielieto savas zināšanas, bet arī attīsta </a:t>
            </a:r>
            <a:r>
              <a:rPr lang="en-GB" dirty="0" err="1"/>
              <a:t>būtiskas</a:t>
            </a:r>
            <a:r>
              <a:rPr lang="en-GB" dirty="0"/>
              <a:t> 21</a:t>
            </a:r>
            <a:r>
              <a:rPr lang="lv-LV" dirty="0"/>
              <a:t>.gs. prasmes</a:t>
            </a:r>
            <a:r>
              <a:rPr lang="en-GB" dirty="0"/>
              <a:t>, tostarp kritisko domāšanu, izvērtējot dažādus ilgtspējības modeļus, sadarbību, strādājot starpdisciplinārās komandās, un komunikāciju, prezentējot savus </a:t>
            </a:r>
            <a:r>
              <a:rPr lang="en-GB" dirty="0" err="1"/>
              <a:t>secinājumus</a:t>
            </a:r>
            <a:r>
              <a:rPr lang="en-GB" dirty="0"/>
              <a:t> </a:t>
            </a:r>
            <a:r>
              <a:rPr lang="en-GB" dirty="0" err="1"/>
              <a:t>ie</a:t>
            </a:r>
            <a:r>
              <a:rPr lang="lv-LV" dirty="0"/>
              <a:t>saistītajām</a:t>
            </a:r>
            <a:r>
              <a:rPr lang="en-GB" dirty="0"/>
              <a:t> personām.</a:t>
            </a:r>
            <a:endParaRPr lang="en-IE" dirty="0"/>
          </a:p>
        </p:txBody>
      </p:sp>
    </p:spTree>
    <p:extLst>
      <p:ext uri="{BB962C8B-B14F-4D97-AF65-F5344CB8AC3E}">
        <p14:creationId xmlns:p14="http://schemas.microsoft.com/office/powerpoint/2010/main" val="42826441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14E09C8B-9ED3-3B99-3122-FCC9FD1035B6}"/>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t="153" b="153"/>
          <a:stretch/>
        </p:blipFill>
        <p:spPr/>
      </p:pic>
      <p:sp>
        <p:nvSpPr>
          <p:cNvPr id="6" name="TextBox 5">
            <a:hlinkClick r:id="rId3"/>
            <a:extLst>
              <a:ext uri="{FF2B5EF4-FFF2-40B4-BE49-F238E27FC236}">
                <a16:creationId xmlns:a16="http://schemas.microsoft.com/office/drawing/2014/main" id="{88183EBB-7C62-39AE-18F0-5F58EAF3258D}"/>
              </a:ext>
            </a:extLst>
          </p:cNvPr>
          <p:cNvSpPr txBox="1"/>
          <p:nvPr/>
        </p:nvSpPr>
        <p:spPr>
          <a:xfrm>
            <a:off x="0" y="235245"/>
            <a:ext cx="6248400" cy="400110"/>
          </a:xfrm>
          <a:prstGeom prst="rect">
            <a:avLst/>
          </a:prstGeom>
          <a:solidFill>
            <a:srgbClr val="60A9DD"/>
          </a:solidFill>
        </p:spPr>
        <p:txBody>
          <a:bodyPr wrap="square" rtlCol="0">
            <a:spAutoFit/>
          </a:bodyPr>
          <a:lstStyle/>
          <a:p>
            <a:r>
              <a:rPr lang="en-IE" sz="2000" dirty="0">
                <a:solidFill>
                  <a:schemeClr val="bg1"/>
                </a:solidFill>
                <a:latin typeface="Calibri" panose="020F0502020204030204" pitchFamily="34" charset="0"/>
                <a:ea typeface="Calibri" panose="020F0502020204030204" pitchFamily="34" charset="0"/>
                <a:cs typeface="Calibri" panose="020F0502020204030204" pitchFamily="34" charset="0"/>
              </a:rPr>
              <a:t>EU HEI SPOTLIGHT par UTRECHT UNIVERSITY - UULabs </a:t>
            </a:r>
          </a:p>
        </p:txBody>
      </p:sp>
      <p:sp>
        <p:nvSpPr>
          <p:cNvPr id="9" name="TextBox 8">
            <a:hlinkClick r:id="rId4"/>
            <a:extLst>
              <a:ext uri="{FF2B5EF4-FFF2-40B4-BE49-F238E27FC236}">
                <a16:creationId xmlns:a16="http://schemas.microsoft.com/office/drawing/2014/main" id="{EAE2AB6E-EBA9-E4F5-5375-DE55233442A0}"/>
              </a:ext>
            </a:extLst>
          </p:cNvPr>
          <p:cNvSpPr txBox="1"/>
          <p:nvPr/>
        </p:nvSpPr>
        <p:spPr>
          <a:xfrm>
            <a:off x="0" y="640306"/>
            <a:ext cx="1698171" cy="400110"/>
          </a:xfrm>
          <a:prstGeom prst="rect">
            <a:avLst/>
          </a:prstGeom>
          <a:solidFill>
            <a:srgbClr val="AD4097"/>
          </a:solidFill>
        </p:spPr>
        <p:txBody>
          <a:bodyPr wrap="square" rtlCol="0">
            <a:spAutoFit/>
          </a:bodyPr>
          <a:lstStyle/>
          <a:p>
            <a:r>
              <a:rPr lang="en-GB" sz="2000" dirty="0">
                <a:solidFill>
                  <a:schemeClr val="bg1"/>
                </a:solidFill>
                <a:latin typeface="Calibri" panose="020F0502020204030204" pitchFamily="34" charset="0"/>
                <a:ea typeface="Calibri" panose="020F0502020204030204" pitchFamily="34" charset="0"/>
                <a:cs typeface="Calibri" panose="020F0502020204030204" pitchFamily="34" charset="0"/>
              </a:rPr>
              <a:t>Uzzini vairāk</a:t>
            </a:r>
            <a:endParaRPr lang="en-IE"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510138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D2B43CF9-E79A-D126-9E02-E5CFDB72A789}"/>
              </a:ext>
            </a:extLst>
          </p:cNvPr>
          <p:cNvPicPr>
            <a:picLocks noGrp="1" noChangeAspect="1"/>
          </p:cNvPicPr>
          <p:nvPr>
            <p:ph type="pic" sz="quarter" idx="21"/>
          </p:nvPr>
        </p:nvPicPr>
        <p:blipFill rotWithShape="1">
          <a:blip r:embed="rId2" cstate="screen">
            <a:extLst>
              <a:ext uri="{28A0092B-C50C-407E-A947-70E740481C1C}">
                <a14:useLocalDpi xmlns:a14="http://schemas.microsoft.com/office/drawing/2010/main"/>
              </a:ext>
            </a:extLst>
          </a:blip>
          <a:srcRect/>
          <a:stretch/>
        </p:blipFill>
        <p:spPr>
          <a:xfrm>
            <a:off x="884606" y="0"/>
            <a:ext cx="2038209" cy="6858000"/>
          </a:xfrm>
        </p:spPr>
      </p:pic>
      <p:sp>
        <p:nvSpPr>
          <p:cNvPr id="4" name="Rectangle 3">
            <a:extLst>
              <a:ext uri="{FF2B5EF4-FFF2-40B4-BE49-F238E27FC236}">
                <a16:creationId xmlns:a16="http://schemas.microsoft.com/office/drawing/2014/main" id="{EC6AED2C-27E4-CC45-818F-445D4452A105}"/>
              </a:ext>
            </a:extLst>
          </p:cNvPr>
          <p:cNvSpPr/>
          <p:nvPr/>
        </p:nvSpPr>
        <p:spPr>
          <a:xfrm>
            <a:off x="4776086" y="510364"/>
            <a:ext cx="3432249" cy="10713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Slide Number Placeholder 2">
            <a:extLst>
              <a:ext uri="{FF2B5EF4-FFF2-40B4-BE49-F238E27FC236}">
                <a16:creationId xmlns:a16="http://schemas.microsoft.com/office/drawing/2014/main" id="{E9C72276-D914-3543-9C06-3EA9336EF950}"/>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291"/>
              <a:t>36</a:t>
            </a:fld>
            <a:endParaRPr lang="en-US" sz="1291" dirty="0"/>
          </a:p>
        </p:txBody>
      </p:sp>
      <p:sp>
        <p:nvSpPr>
          <p:cNvPr id="8" name="Text Placeholder 7">
            <a:extLst>
              <a:ext uri="{FF2B5EF4-FFF2-40B4-BE49-F238E27FC236}">
                <a16:creationId xmlns:a16="http://schemas.microsoft.com/office/drawing/2014/main" id="{71FCCA58-E6AE-D030-CB6C-0809439C7D2B}"/>
              </a:ext>
            </a:extLst>
          </p:cNvPr>
          <p:cNvSpPr>
            <a:spLocks noGrp="1"/>
          </p:cNvSpPr>
          <p:nvPr>
            <p:ph type="body" sz="quarter" idx="30"/>
          </p:nvPr>
        </p:nvSpPr>
        <p:spPr>
          <a:xfrm>
            <a:off x="2109106" y="329446"/>
            <a:ext cx="8559799" cy="1250034"/>
          </a:xfrm>
          <a:gradFill flip="none" rotWithShape="1">
            <a:gsLst>
              <a:gs pos="99000">
                <a:srgbClr val="1C1442"/>
              </a:gs>
              <a:gs pos="14000">
                <a:srgbClr val="186BA8"/>
              </a:gs>
              <a:gs pos="68000">
                <a:srgbClr val="8A2061"/>
              </a:gs>
            </a:gsLst>
            <a:path path="circle">
              <a:fillToRect l="100000" t="100000"/>
            </a:path>
            <a:tileRect r="-100000" b="-100000"/>
          </a:gradFill>
        </p:spPr>
        <p:txBody>
          <a:bodyPr anchor="ctr"/>
          <a:lstStyle/>
          <a:p>
            <a:r>
              <a:rPr lang="en-GB" sz="3200" dirty="0">
                <a:solidFill>
                  <a:schemeClr val="bg1"/>
                </a:solidFill>
              </a:rPr>
              <a:t>Tehnoloģiju </a:t>
            </a:r>
            <a:r>
              <a:rPr lang="en-GB" sz="3200" dirty="0" err="1">
                <a:solidFill>
                  <a:schemeClr val="bg1"/>
                </a:solidFill>
              </a:rPr>
              <a:t>izmantošana</a:t>
            </a:r>
            <a:r>
              <a:rPr lang="en-GB" sz="3200" dirty="0">
                <a:solidFill>
                  <a:schemeClr val="bg1"/>
                </a:solidFill>
              </a:rPr>
              <a:t> </a:t>
            </a:r>
            <a:r>
              <a:rPr lang="lv-LV" sz="3200" dirty="0">
                <a:solidFill>
                  <a:schemeClr val="bg1"/>
                </a:solidFill>
              </a:rPr>
              <a:t>izglītības</a:t>
            </a:r>
            <a:r>
              <a:rPr lang="en-GB" sz="3200" dirty="0">
                <a:solidFill>
                  <a:schemeClr val="bg1"/>
                </a:solidFill>
              </a:rPr>
              <a:t> programmas integrācijai</a:t>
            </a:r>
            <a:endParaRPr lang="en-US" sz="3200" dirty="0">
              <a:solidFill>
                <a:schemeClr val="bg1"/>
              </a:solidFill>
            </a:endParaRPr>
          </a:p>
        </p:txBody>
      </p:sp>
      <p:sp>
        <p:nvSpPr>
          <p:cNvPr id="9" name="Text Placeholder 4">
            <a:extLst>
              <a:ext uri="{FF2B5EF4-FFF2-40B4-BE49-F238E27FC236}">
                <a16:creationId xmlns:a16="http://schemas.microsoft.com/office/drawing/2014/main" id="{8BC65BD6-5C07-465C-464E-356322CA048C}"/>
              </a:ext>
            </a:extLst>
          </p:cNvPr>
          <p:cNvSpPr txBox="1">
            <a:spLocks/>
          </p:cNvSpPr>
          <p:nvPr/>
        </p:nvSpPr>
        <p:spPr>
          <a:xfrm>
            <a:off x="1193353" y="4821566"/>
            <a:ext cx="1831508" cy="1358352"/>
          </a:xfrm>
          <a:prstGeom prst="rect">
            <a:avLst/>
          </a:prstGeom>
        </p:spPr>
        <p:txBody>
          <a:bodyPr/>
          <a:lstStyle>
            <a:lvl1pPr marL="835822" indent="-835822" algn="l" defTabSz="3343281" rtl="0" eaLnBrk="1" latinLnBrk="0" hangingPunct="1">
              <a:lnSpc>
                <a:spcPct val="100000"/>
              </a:lnSpc>
              <a:spcBef>
                <a:spcPts val="3657"/>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1pPr>
            <a:lvl2pPr marL="2507462"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2pPr>
            <a:lvl3pPr marL="4179101"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3pPr>
            <a:lvl4pPr marL="5850740"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4pPr>
            <a:lvl5pPr marL="7522384"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5pPr>
            <a:lvl6pPr marL="9194022"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6pPr>
            <a:lvl7pPr marL="10865665"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7pPr>
            <a:lvl8pPr marL="12537303"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8pPr>
            <a:lvl9pPr marL="14208947"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9pPr>
          </a:lstStyle>
          <a:p>
            <a:pPr marL="0" indent="0">
              <a:buNone/>
            </a:pPr>
            <a:r>
              <a:rPr lang="en-US" sz="9600" b="1" dirty="0">
                <a:solidFill>
                  <a:schemeClr val="bg1"/>
                </a:solidFill>
              </a:rPr>
              <a:t>04</a:t>
            </a:r>
          </a:p>
        </p:txBody>
      </p:sp>
      <p:pic>
        <p:nvPicPr>
          <p:cNvPr id="6" name="Picture 5" descr="Engineers with digital tablet and projected plans">
            <a:extLst>
              <a:ext uri="{FF2B5EF4-FFF2-40B4-BE49-F238E27FC236}">
                <a16:creationId xmlns:a16="http://schemas.microsoft.com/office/drawing/2014/main" id="{DD2F5603-047A-EB61-BA76-8C274BF176D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482236" y="1910718"/>
            <a:ext cx="7186669" cy="4796961"/>
          </a:xfrm>
          <a:prstGeom prst="rect">
            <a:avLst/>
          </a:prstGeom>
        </p:spPr>
      </p:pic>
    </p:spTree>
    <p:extLst>
      <p:ext uri="{BB962C8B-B14F-4D97-AF65-F5344CB8AC3E}">
        <p14:creationId xmlns:p14="http://schemas.microsoft.com/office/powerpoint/2010/main" val="39940882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46EC7ABD-78CB-2E80-10AD-BCD484743B86}"/>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a:fillRect/>
          </a:stretch>
        </p:blipFill>
        <p:spPr/>
      </p:pic>
      <p:sp>
        <p:nvSpPr>
          <p:cNvPr id="3" name="Text Placeholder 2">
            <a:extLst>
              <a:ext uri="{FF2B5EF4-FFF2-40B4-BE49-F238E27FC236}">
                <a16:creationId xmlns:a16="http://schemas.microsoft.com/office/drawing/2014/main" id="{DCAB7596-658E-71BF-20C9-6630C0C34843}"/>
              </a:ext>
            </a:extLst>
          </p:cNvPr>
          <p:cNvSpPr>
            <a:spLocks noGrp="1"/>
          </p:cNvSpPr>
          <p:nvPr>
            <p:ph type="body" sz="quarter" idx="30"/>
          </p:nvPr>
        </p:nvSpPr>
        <p:spPr>
          <a:xfrm>
            <a:off x="640953" y="1134116"/>
            <a:ext cx="6749339" cy="808098"/>
          </a:xfrm>
        </p:spPr>
        <p:txBody>
          <a:bodyPr/>
          <a:lstStyle/>
          <a:p>
            <a:r>
              <a:rPr lang="en-GB" sz="2800" dirty="0"/>
              <a:t>Digitālo rīku </a:t>
            </a:r>
            <a:r>
              <a:rPr lang="en-GB" sz="2800" dirty="0" err="1"/>
              <a:t>izmantošana</a:t>
            </a:r>
            <a:r>
              <a:rPr lang="en-GB" sz="2800" dirty="0"/>
              <a:t> 21</a:t>
            </a:r>
            <a:r>
              <a:rPr lang="lv-LV" sz="2800" dirty="0"/>
              <a:t>.gs. prasmju</a:t>
            </a:r>
            <a:r>
              <a:rPr lang="en-GB" sz="2800" dirty="0"/>
              <a:t> uzlabošanai</a:t>
            </a:r>
            <a:endParaRPr lang="en-IE" sz="2800" dirty="0"/>
          </a:p>
        </p:txBody>
      </p:sp>
      <p:sp>
        <p:nvSpPr>
          <p:cNvPr id="4" name="Text Placeholder 3">
            <a:extLst>
              <a:ext uri="{FF2B5EF4-FFF2-40B4-BE49-F238E27FC236}">
                <a16:creationId xmlns:a16="http://schemas.microsoft.com/office/drawing/2014/main" id="{4854C5BC-A9E7-E79A-6CCE-4404BA0E577A}"/>
              </a:ext>
            </a:extLst>
          </p:cNvPr>
          <p:cNvSpPr>
            <a:spLocks noGrp="1"/>
          </p:cNvSpPr>
          <p:nvPr>
            <p:ph type="body" sz="quarter" idx="48"/>
          </p:nvPr>
        </p:nvSpPr>
        <p:spPr>
          <a:xfrm>
            <a:off x="640953" y="2114550"/>
            <a:ext cx="6749339" cy="3141697"/>
          </a:xfrm>
        </p:spPr>
        <p:txBody>
          <a:bodyPr/>
          <a:lstStyle/>
          <a:p>
            <a:pPr algn="just"/>
            <a:r>
              <a:rPr lang="en-GB" sz="2000" dirty="0"/>
              <a:t>Digitālo rīku </a:t>
            </a:r>
            <a:r>
              <a:rPr lang="en-GB" sz="2000" dirty="0" err="1"/>
              <a:t>integrēšana</a:t>
            </a:r>
            <a:r>
              <a:rPr lang="en-GB" sz="2000" dirty="0"/>
              <a:t> </a:t>
            </a:r>
            <a:r>
              <a:rPr lang="lv-LV" sz="2000" dirty="0"/>
              <a:t>izglītības</a:t>
            </a:r>
            <a:r>
              <a:rPr lang="en-GB" sz="2000" dirty="0"/>
              <a:t> programmā var palīdzēt attīstīt 21. </a:t>
            </a:r>
            <a:r>
              <a:rPr lang="en-GB" sz="2000" dirty="0" err="1"/>
              <a:t>gadsimta</a:t>
            </a:r>
            <a:r>
              <a:rPr lang="en-GB" sz="2000" dirty="0"/>
              <a:t> </a:t>
            </a:r>
            <a:r>
              <a:rPr lang="en-GB" sz="2000" dirty="0" err="1"/>
              <a:t>prasmes</a:t>
            </a:r>
            <a:r>
              <a:rPr lang="en-GB" sz="2000" dirty="0"/>
              <a:t> visās disciplīnās. Tehnoloģiju izmantošana izglītībā ne tikai uzlabo tradicionālās mācību metodes, bet arī </a:t>
            </a:r>
            <a:r>
              <a:rPr lang="en-GB" sz="2000" dirty="0" err="1"/>
              <a:t>iepazīstina</a:t>
            </a:r>
            <a:r>
              <a:rPr lang="en-GB" sz="2000" dirty="0"/>
              <a:t> s</a:t>
            </a:r>
            <a:r>
              <a:rPr lang="lv-LV" sz="2000" dirty="0" err="1"/>
              <a:t>tudentus</a:t>
            </a:r>
            <a:r>
              <a:rPr lang="en-GB" sz="2000" dirty="0"/>
              <a:t> ar digitālajām prasmēm, kas ir būtiskas mūsdienu darbaspēkam. Digitālie rīki, piemēram, interaktīvas VR simulācijas un kodēšanas platformas, kas ir īpaši noderīgas STEM izglītībā, var veicināt loģisko domāšanu un radošumu, nodrošinot dinamiskus, saistošus veidus, kā apgūt sarežģītus jēdzienus un risināt problēmas.</a:t>
            </a:r>
            <a:endParaRPr lang="en-IE" sz="2000" dirty="0"/>
          </a:p>
        </p:txBody>
      </p:sp>
      <p:sp>
        <p:nvSpPr>
          <p:cNvPr id="7" name="TextBox 6">
            <a:extLst>
              <a:ext uri="{FF2B5EF4-FFF2-40B4-BE49-F238E27FC236}">
                <a16:creationId xmlns:a16="http://schemas.microsoft.com/office/drawing/2014/main" id="{2E5736A5-C75E-032B-3FA5-90B0030D2398}"/>
              </a:ext>
            </a:extLst>
          </p:cNvPr>
          <p:cNvSpPr txBox="1"/>
          <p:nvPr/>
        </p:nvSpPr>
        <p:spPr>
          <a:xfrm>
            <a:off x="0" y="6858000"/>
            <a:ext cx="12192000" cy="230832"/>
          </a:xfrm>
          <a:prstGeom prst="rect">
            <a:avLst/>
          </a:prstGeom>
          <a:noFill/>
        </p:spPr>
        <p:txBody>
          <a:bodyPr wrap="square" rtlCol="0">
            <a:spAutoFit/>
          </a:bodyPr>
          <a:lstStyle/>
          <a:p>
            <a:r>
              <a:rPr lang="en-IE" sz="900">
                <a:hlinkClick r:id="rId3" tooltip="https://www.learnrobotics.org/blog/engineering-activities-middle-school/amp/"/>
              </a:rPr>
              <a:t>Šī </a:t>
            </a:r>
            <a:r>
              <a:rPr lang="en-IE" sz="900"/>
              <a:t>nezināma autora radītā </a:t>
            </a:r>
            <a:r>
              <a:rPr lang="en-IE" sz="900">
                <a:hlinkClick r:id="rId3" tooltip="https://www.learnrobotics.org/blog/engineering-activities-middle-school/amp/"/>
              </a:rPr>
              <a:t>fotogrāfija </a:t>
            </a:r>
            <a:r>
              <a:rPr lang="en-IE" sz="900"/>
              <a:t>ir licencēta ar </a:t>
            </a:r>
            <a:r>
              <a:rPr lang="en-IE" sz="900">
                <a:hlinkClick r:id="rId4" tooltip="https://creativecommons.org/licenses/by/3.0/"/>
              </a:rPr>
              <a:t>CC BY</a:t>
            </a:r>
            <a:endParaRPr lang="en-IE" sz="900"/>
          </a:p>
        </p:txBody>
      </p:sp>
    </p:spTree>
    <p:extLst>
      <p:ext uri="{BB962C8B-B14F-4D97-AF65-F5344CB8AC3E}">
        <p14:creationId xmlns:p14="http://schemas.microsoft.com/office/powerpoint/2010/main" val="17631315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1DCC5B81-97B6-5A6C-19A8-1E7116F5EFB3}"/>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a:fillRect/>
          </a:stretch>
        </p:blipFill>
        <p:spPr/>
      </p:pic>
      <p:sp>
        <p:nvSpPr>
          <p:cNvPr id="3" name="Text Placeholder 2">
            <a:extLst>
              <a:ext uri="{FF2B5EF4-FFF2-40B4-BE49-F238E27FC236}">
                <a16:creationId xmlns:a16="http://schemas.microsoft.com/office/drawing/2014/main" id="{12554C0A-B073-4DCB-076F-F3ADDB39BEAE}"/>
              </a:ext>
            </a:extLst>
          </p:cNvPr>
          <p:cNvSpPr>
            <a:spLocks noGrp="1"/>
          </p:cNvSpPr>
          <p:nvPr>
            <p:ph type="body" sz="quarter" idx="30"/>
          </p:nvPr>
        </p:nvSpPr>
        <p:spPr>
          <a:xfrm>
            <a:off x="6541601" y="142192"/>
            <a:ext cx="4951851" cy="845139"/>
          </a:xfrm>
        </p:spPr>
        <p:txBody>
          <a:bodyPr/>
          <a:lstStyle/>
          <a:p>
            <a:pPr algn="just"/>
            <a:r>
              <a:rPr lang="en-GB" sz="2800" dirty="0"/>
              <a:t>Uzmanības centrā ir virtuālās VR mācību vides</a:t>
            </a:r>
            <a:endParaRPr lang="en-IE" sz="2800" dirty="0"/>
          </a:p>
        </p:txBody>
      </p:sp>
      <p:sp>
        <p:nvSpPr>
          <p:cNvPr id="4" name="Text Placeholder 3">
            <a:extLst>
              <a:ext uri="{FF2B5EF4-FFF2-40B4-BE49-F238E27FC236}">
                <a16:creationId xmlns:a16="http://schemas.microsoft.com/office/drawing/2014/main" id="{14FB5074-4BF6-0847-8929-78EFA17A2ECE}"/>
              </a:ext>
            </a:extLst>
          </p:cNvPr>
          <p:cNvSpPr>
            <a:spLocks noGrp="1"/>
          </p:cNvSpPr>
          <p:nvPr>
            <p:ph type="body" sz="quarter" idx="48"/>
          </p:nvPr>
        </p:nvSpPr>
        <p:spPr>
          <a:xfrm>
            <a:off x="6621429" y="1311086"/>
            <a:ext cx="5222228" cy="4874950"/>
          </a:xfrm>
        </p:spPr>
        <p:txBody>
          <a:bodyPr/>
          <a:lstStyle/>
          <a:p>
            <a:pPr algn="just"/>
            <a:r>
              <a:rPr lang="en-GB" sz="1800" dirty="0"/>
              <a:t>Modelējot reālās pasaules vidi un sarežģītus scenārijus, VR var nodrošināt unikālu platformu, </a:t>
            </a:r>
            <a:r>
              <a:rPr lang="en-GB" sz="1800" dirty="0" err="1"/>
              <a:t>kurā</a:t>
            </a:r>
            <a:r>
              <a:rPr lang="en-GB" sz="1800" dirty="0"/>
              <a:t> s</a:t>
            </a:r>
            <a:r>
              <a:rPr lang="lv-LV" sz="1800" dirty="0" err="1"/>
              <a:t>tudenti</a:t>
            </a:r>
            <a:r>
              <a:rPr lang="en-GB" sz="1800" dirty="0"/>
              <a:t> var pētīt, eksperimentēt un </a:t>
            </a:r>
            <a:r>
              <a:rPr lang="en-GB" sz="1800" dirty="0" err="1"/>
              <a:t>iesaistīties</a:t>
            </a:r>
            <a:r>
              <a:rPr lang="en-GB" sz="1800" dirty="0"/>
              <a:t> </a:t>
            </a:r>
            <a:r>
              <a:rPr lang="lv-LV" sz="1800" dirty="0"/>
              <a:t>izglītības</a:t>
            </a:r>
            <a:r>
              <a:rPr lang="en-GB" sz="1800" dirty="0"/>
              <a:t> satura un tēmu apguvē dziļi personiskā un ietekmīgā veidā. </a:t>
            </a:r>
          </a:p>
          <a:p>
            <a:pPr algn="just"/>
            <a:r>
              <a:rPr lang="en-GB" sz="1800" dirty="0"/>
              <a:t>VR tehnoloģija ir īpaši noderīga STEM izglītībā, kur abstraktus jēdzienus var vizualizēt un izjust klātienē, veicinot dziļāku izpratni un zināšanu saglabāšanu. No virtuālo laboratorijas eksperimentu veikšanas dabaszinātnēs līdz inženierzinātņu principu izpētei, izmantojot simulētas konstrukcijas, VR mācībās ne tikai uzlabo 21. </a:t>
            </a:r>
            <a:r>
              <a:rPr lang="en-GB" sz="1800" dirty="0" err="1"/>
              <a:t>gadsimta</a:t>
            </a:r>
            <a:r>
              <a:rPr lang="en-GB" sz="1800" dirty="0"/>
              <a:t> </a:t>
            </a:r>
            <a:r>
              <a:rPr lang="en-GB" sz="1800" dirty="0" err="1"/>
              <a:t>prasmju</a:t>
            </a:r>
            <a:r>
              <a:rPr lang="en-GB" sz="1800" dirty="0"/>
              <a:t> apguvi, piemēram, kritisko domāšanu un problēmu risināšanu, bet arī attīsta digitālo pratību un tehnoloģisko zināšanu apguvi.</a:t>
            </a:r>
            <a:endParaRPr lang="en-IE" sz="1800" dirty="0"/>
          </a:p>
        </p:txBody>
      </p:sp>
      <p:sp>
        <p:nvSpPr>
          <p:cNvPr id="7" name="TextBox 6">
            <a:extLst>
              <a:ext uri="{FF2B5EF4-FFF2-40B4-BE49-F238E27FC236}">
                <a16:creationId xmlns:a16="http://schemas.microsoft.com/office/drawing/2014/main" id="{5B059168-4C5E-7CA7-4217-91C0AE054347}"/>
              </a:ext>
            </a:extLst>
          </p:cNvPr>
          <p:cNvSpPr txBox="1"/>
          <p:nvPr/>
        </p:nvSpPr>
        <p:spPr>
          <a:xfrm>
            <a:off x="0" y="6858000"/>
            <a:ext cx="5875886" cy="230832"/>
          </a:xfrm>
          <a:prstGeom prst="rect">
            <a:avLst/>
          </a:prstGeom>
          <a:noFill/>
        </p:spPr>
        <p:txBody>
          <a:bodyPr wrap="square" rtlCol="0">
            <a:spAutoFit/>
          </a:bodyPr>
          <a:lstStyle/>
          <a:p>
            <a:r>
              <a:rPr lang="en-IE" sz="900">
                <a:hlinkClick r:id="rId3" tooltip="https://blog.ucem.ac.uk/onlineeducation/posts/date/2019/03"/>
              </a:rPr>
              <a:t>Šī </a:t>
            </a:r>
            <a:r>
              <a:rPr lang="en-IE" sz="900"/>
              <a:t>nezināma autora radītā </a:t>
            </a:r>
            <a:r>
              <a:rPr lang="en-IE" sz="900">
                <a:hlinkClick r:id="rId3" tooltip="https://blog.ucem.ac.uk/onlineeducation/posts/date/2019/03"/>
              </a:rPr>
              <a:t>fotogrāfija </a:t>
            </a:r>
            <a:r>
              <a:rPr lang="en-IE" sz="900"/>
              <a:t>ir licencēta ar </a:t>
            </a:r>
            <a:r>
              <a:rPr lang="en-IE" sz="900">
                <a:hlinkClick r:id="rId4" tooltip="https://creativecommons.org/licenses/by-sa/3.0/"/>
              </a:rPr>
              <a:t>CC BY-SA</a:t>
            </a:r>
            <a:endParaRPr lang="en-IE" sz="900"/>
          </a:p>
        </p:txBody>
      </p:sp>
    </p:spTree>
    <p:extLst>
      <p:ext uri="{BB962C8B-B14F-4D97-AF65-F5344CB8AC3E}">
        <p14:creationId xmlns:p14="http://schemas.microsoft.com/office/powerpoint/2010/main" val="6273972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7ABFB760-C480-0C88-D499-1E61187315EF}"/>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a:fillRect/>
          </a:stretch>
        </p:blipFill>
        <p:spPr/>
      </p:pic>
      <p:sp>
        <p:nvSpPr>
          <p:cNvPr id="3" name="Text Placeholder 2">
            <a:extLst>
              <a:ext uri="{FF2B5EF4-FFF2-40B4-BE49-F238E27FC236}">
                <a16:creationId xmlns:a16="http://schemas.microsoft.com/office/drawing/2014/main" id="{5EED02AB-80BD-A301-5D89-59CB7BEA222F}"/>
              </a:ext>
            </a:extLst>
          </p:cNvPr>
          <p:cNvSpPr>
            <a:spLocks noGrp="1"/>
          </p:cNvSpPr>
          <p:nvPr>
            <p:ph type="body" sz="quarter" idx="30"/>
          </p:nvPr>
        </p:nvSpPr>
        <p:spPr>
          <a:xfrm>
            <a:off x="2363461" y="596900"/>
            <a:ext cx="7465079" cy="1073149"/>
          </a:xfrm>
        </p:spPr>
        <p:txBody>
          <a:bodyPr/>
          <a:lstStyle/>
          <a:p>
            <a:r>
              <a:rPr lang="en-GB" sz="2400" dirty="0"/>
              <a:t>Dublinas Tehnoloģiju universitāte izvēlēta, lai nodrošinātu mācības VR, izmantojot </a:t>
            </a:r>
            <a:r>
              <a:rPr lang="en-GB" sz="2400" dirty="0" err="1"/>
              <a:t>Bodyswaps </a:t>
            </a:r>
            <a:r>
              <a:rPr lang="en-GB" sz="2400" dirty="0"/>
              <a:t>un Meta Immersive Learning dotāciju</a:t>
            </a:r>
            <a:endParaRPr lang="en-IE" sz="2400" dirty="0"/>
          </a:p>
        </p:txBody>
      </p:sp>
      <p:sp>
        <p:nvSpPr>
          <p:cNvPr id="4" name="Text Placeholder 3">
            <a:extLst>
              <a:ext uri="{FF2B5EF4-FFF2-40B4-BE49-F238E27FC236}">
                <a16:creationId xmlns:a16="http://schemas.microsoft.com/office/drawing/2014/main" id="{E9FDD2C3-2B57-6250-A451-5A7F578B6C07}"/>
              </a:ext>
            </a:extLst>
          </p:cNvPr>
          <p:cNvSpPr>
            <a:spLocks noGrp="1"/>
          </p:cNvSpPr>
          <p:nvPr>
            <p:ph type="body" sz="quarter" idx="48"/>
          </p:nvPr>
        </p:nvSpPr>
        <p:spPr>
          <a:xfrm>
            <a:off x="2363461" y="1860550"/>
            <a:ext cx="7465079" cy="2140686"/>
          </a:xfrm>
        </p:spPr>
        <p:txBody>
          <a:bodyPr/>
          <a:lstStyle/>
          <a:p>
            <a:pPr algn="just"/>
            <a:r>
              <a:rPr lang="en-GB" sz="2000" b="0" i="0" dirty="0">
                <a:effectLst/>
                <a:ea typeface="Calibri" panose="020F0502020204030204" pitchFamily="34" charset="0"/>
              </a:rPr>
              <a:t>Dublinas Tehnoloģiju universitāte ir viena no astoņām Īrijas augstskolām, kas kopā ar </a:t>
            </a:r>
            <a:r>
              <a:rPr lang="en-GB" sz="2000" b="0" i="0" u="none" strike="noStrike" dirty="0">
                <a:solidFill>
                  <a:srgbClr val="6B9F25"/>
                </a:solidFill>
                <a:effectLst/>
                <a:ea typeface="Calibri" panose="020F0502020204030204" pitchFamily="34" charset="0"/>
                <a:hlinkClick r:id="rId4" tooltip="Original URL: https://about.meta.com/immersive-learning/our-story/?utm_source=about.facebook.com&amp;utm_medium=redirect. Click or tap if you trust this link.">
                  <a:extLst>
                    <a:ext uri="{A12FA001-AC4F-418D-AE19-62706E023703}">
                      <ahyp:hlinkClr xmlns:ahyp="http://schemas.microsoft.com/office/drawing/2018/hyperlinkcolor" val="tx"/>
                    </a:ext>
                  </a:extLst>
                </a:hlinkClick>
              </a:rPr>
              <a:t>Meta Immersive Learning </a:t>
            </a:r>
            <a:r>
              <a:rPr lang="en-GB" sz="2000" b="0" i="0" u="none" strike="noStrike" dirty="0">
                <a:solidFill>
                  <a:schemeClr val="tx1"/>
                </a:solidFill>
                <a:effectLst/>
                <a:ea typeface="Calibri" panose="020F0502020204030204" pitchFamily="34" charset="0"/>
                <a:hlinkClick r:id="rId4" tooltip="Original URL: https://about.meta.com/immersive-learning/our-story/?utm_source=about.facebook.com&amp;utm_medium=redirect. Click or tap if you trust this link.">
                  <a:extLst>
                    <a:ext uri="{A12FA001-AC4F-418D-AE19-62706E023703}">
                      <ahyp:hlinkClr xmlns:ahyp="http://schemas.microsoft.com/office/drawing/2018/hyperlinkcolor" val="tx"/>
                    </a:ext>
                  </a:extLst>
                </a:hlinkClick>
              </a:rPr>
              <a:t>saņēma </a:t>
            </a:r>
            <a:r>
              <a:rPr lang="en-GB" sz="2000" b="0" i="0" dirty="0">
                <a:effectLst/>
                <a:ea typeface="Calibri" panose="020F0502020204030204" pitchFamily="34" charset="0"/>
              </a:rPr>
              <a:t>dotāciju </a:t>
            </a:r>
            <a:r>
              <a:rPr lang="en-GB" sz="2000" b="0" i="0" u="none" strike="noStrike" dirty="0" err="1">
                <a:solidFill>
                  <a:srgbClr val="6B9F25"/>
                </a:solidFill>
                <a:effectLst/>
                <a:ea typeface="Calibri" panose="020F0502020204030204" pitchFamily="34" charset="0"/>
                <a:hlinkClick r:id="rId5" tooltip="Original URL: https://bodyswaps.co/. Click or tap if you trust this link.">
                  <a:extLst>
                    <a:ext uri="{A12FA001-AC4F-418D-AE19-62706E023703}">
                      <ahyp:hlinkClr xmlns:ahyp="http://schemas.microsoft.com/office/drawing/2018/hyperlinkcolor" val="tx"/>
                    </a:ext>
                  </a:extLst>
                </a:hlinkClick>
              </a:rPr>
              <a:t>Bodyswaps</a:t>
            </a:r>
            <a:r>
              <a:rPr lang="en-GB" sz="2000" b="0" i="0" strike="noStrike" dirty="0">
                <a:solidFill>
                  <a:schemeClr val="tx1"/>
                </a:solidFill>
                <a:effectLst/>
                <a:ea typeface="Calibri" panose="020F0502020204030204" pitchFamily="34" charset="0"/>
                <a:hlinkClick r:id="rId5" tooltip="Original URL: https://bodyswaps.co/. Click or tap if you trust this link.">
                  <a:extLst>
                    <a:ext uri="{A12FA001-AC4F-418D-AE19-62706E023703}">
                      <ahyp:hlinkClr xmlns:ahyp="http://schemas.microsoft.com/office/drawing/2018/hyperlinkcolor" val="tx"/>
                    </a:ext>
                  </a:extLst>
                </a:hlinkClick>
              </a:rPr>
              <a:t>, </a:t>
            </a:r>
            <a:r>
              <a:rPr lang="en-GB" sz="2000" b="0" i="0" strike="noStrike" dirty="0" err="1">
                <a:solidFill>
                  <a:schemeClr val="tx1"/>
                </a:solidFill>
                <a:effectLst/>
                <a:ea typeface="Calibri" panose="020F0502020204030204" pitchFamily="34" charset="0"/>
                <a:hlinkClick r:id="rId5" tooltip="Original URL: https://bodyswaps.co/. Click or tap if you trust this link.">
                  <a:extLst>
                    <a:ext uri="{A12FA001-AC4F-418D-AE19-62706E023703}">
                      <ahyp:hlinkClr xmlns:ahyp="http://schemas.microsoft.com/office/drawing/2018/hyperlinkcolor" val="tx"/>
                    </a:ext>
                  </a:extLst>
                </a:hlinkClick>
              </a:rPr>
              <a:t>lai</a:t>
            </a:r>
            <a:r>
              <a:rPr lang="en-GB" sz="2000" b="0" i="0" strike="noStrike" dirty="0">
                <a:solidFill>
                  <a:schemeClr val="tx1"/>
                </a:solidFill>
                <a:effectLst/>
                <a:ea typeface="Calibri" panose="020F0502020204030204" pitchFamily="34" charset="0"/>
                <a:hlinkClick r:id="rId5" tooltip="Original URL: https://bodyswaps.co/. Click or tap if you trust this link.">
                  <a:extLst>
                    <a:ext uri="{A12FA001-AC4F-418D-AE19-62706E023703}">
                      <ahyp:hlinkClr xmlns:ahyp="http://schemas.microsoft.com/office/drawing/2018/hyperlinkcolor" val="tx"/>
                    </a:ext>
                  </a:extLst>
                </a:hlinkClick>
              </a:rPr>
              <a:t> </a:t>
            </a:r>
            <a:r>
              <a:rPr lang="en-GB" sz="2000" b="0" i="0" dirty="0" err="1">
                <a:effectLst/>
                <a:ea typeface="Calibri" panose="020F0502020204030204" pitchFamily="34" charset="0"/>
              </a:rPr>
              <a:t>piedalītos</a:t>
            </a:r>
            <a:r>
              <a:rPr lang="en-GB" sz="2000" b="0" i="0" dirty="0">
                <a:effectLst/>
                <a:ea typeface="Calibri" panose="020F0502020204030204" pitchFamily="34" charset="0"/>
              </a:rPr>
              <a:t> imersīvās mācīšanās izmēģinājuma programmā</a:t>
            </a:r>
            <a:r>
              <a:rPr lang="en-GB" sz="2000" b="0" i="0" dirty="0">
                <a:solidFill>
                  <a:srgbClr val="555555"/>
                </a:solidFill>
                <a:effectLst/>
                <a:ea typeface="Calibri" panose="020F0502020204030204" pitchFamily="34" charset="0"/>
              </a:rPr>
              <a:t>.</a:t>
            </a:r>
            <a:r>
              <a:rPr lang="en-GB" sz="2000" b="0" i="0" dirty="0">
                <a:effectLst/>
                <a:ea typeface="Calibri" panose="020F0502020204030204" pitchFamily="34" charset="0"/>
              </a:rPr>
              <a:t> Programmas mērķis ir nodrošināt plašāku piekļuvi imersīvajām mācību tehnoloģijām izglītībā un atbalstīt studentus, lai tie apgūtu nepieciešamās "mīkstās" </a:t>
            </a:r>
            <a:r>
              <a:rPr lang="en-GB" sz="2000" b="0" i="0" dirty="0" err="1">
                <a:effectLst/>
                <a:ea typeface="Calibri" panose="020F0502020204030204" pitchFamily="34" charset="0"/>
              </a:rPr>
              <a:t>prasmes</a:t>
            </a:r>
            <a:r>
              <a:rPr lang="en-GB" sz="2000" b="0" i="0" dirty="0">
                <a:effectLst/>
                <a:ea typeface="Calibri" panose="020F0502020204030204" pitchFamily="34" charset="0"/>
              </a:rPr>
              <a:t>, lai konkurētu un izceltos globālajā darba tirgū. </a:t>
            </a:r>
            <a:endParaRPr lang="en-IE" sz="2000" dirty="0">
              <a:ea typeface="Calibri" panose="020F0502020204030204" pitchFamily="34" charset="0"/>
            </a:endParaRPr>
          </a:p>
        </p:txBody>
      </p:sp>
      <p:sp>
        <p:nvSpPr>
          <p:cNvPr id="5" name="TextBox 4">
            <a:hlinkClick r:id="rId6"/>
            <a:extLst>
              <a:ext uri="{FF2B5EF4-FFF2-40B4-BE49-F238E27FC236}">
                <a16:creationId xmlns:a16="http://schemas.microsoft.com/office/drawing/2014/main" id="{E6FCCBB2-876D-352C-2BC2-53444C0A893F}"/>
              </a:ext>
            </a:extLst>
          </p:cNvPr>
          <p:cNvSpPr txBox="1"/>
          <p:nvPr/>
        </p:nvSpPr>
        <p:spPr>
          <a:xfrm>
            <a:off x="4767943" y="4187371"/>
            <a:ext cx="2873829" cy="400110"/>
          </a:xfrm>
          <a:prstGeom prst="rect">
            <a:avLst/>
          </a:prstGeom>
          <a:solidFill>
            <a:srgbClr val="AD4097"/>
          </a:solidFill>
        </p:spPr>
        <p:txBody>
          <a:bodyPr wrap="square" rtlCol="0">
            <a:spAutoFit/>
          </a:bodyPr>
          <a:lstStyle/>
          <a:p>
            <a:pPr algn="ctr"/>
            <a:r>
              <a:rPr lang="en-GB" sz="2000" dirty="0">
                <a:solidFill>
                  <a:schemeClr val="bg1"/>
                </a:solidFill>
                <a:latin typeface="Calibri" panose="020F0502020204030204" pitchFamily="34" charset="0"/>
                <a:ea typeface="Calibri" panose="020F0502020204030204" pitchFamily="34" charset="0"/>
                <a:cs typeface="Calibri" panose="020F0502020204030204" pitchFamily="34" charset="0"/>
              </a:rPr>
              <a:t>Lasīt vairāk</a:t>
            </a:r>
            <a:endParaRPr lang="en-IE"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9" name="TextBox 8">
            <a:hlinkClick r:id="rId7"/>
            <a:extLst>
              <a:ext uri="{FF2B5EF4-FFF2-40B4-BE49-F238E27FC236}">
                <a16:creationId xmlns:a16="http://schemas.microsoft.com/office/drawing/2014/main" id="{3BE3F49A-4AB5-9186-34CB-C15BFC30CCA3}"/>
              </a:ext>
            </a:extLst>
          </p:cNvPr>
          <p:cNvSpPr txBox="1"/>
          <p:nvPr/>
        </p:nvSpPr>
        <p:spPr>
          <a:xfrm>
            <a:off x="0" y="123243"/>
            <a:ext cx="3530504" cy="400110"/>
          </a:xfrm>
          <a:prstGeom prst="rect">
            <a:avLst/>
          </a:prstGeom>
          <a:solidFill>
            <a:srgbClr val="60A9DD"/>
          </a:solidFill>
        </p:spPr>
        <p:txBody>
          <a:bodyPr wrap="square" rtlCol="0">
            <a:spAutoFit/>
          </a:bodyPr>
          <a:lstStyle/>
          <a:p>
            <a:r>
              <a:rPr lang="en-IE" sz="2000" dirty="0">
                <a:solidFill>
                  <a:schemeClr val="bg1"/>
                </a:solidFill>
                <a:latin typeface="Calibri" panose="020F0502020204030204" pitchFamily="34" charset="0"/>
                <a:ea typeface="Calibri" panose="020F0502020204030204" pitchFamily="34" charset="0"/>
                <a:cs typeface="Calibri" panose="020F0502020204030204" pitchFamily="34" charset="0"/>
              </a:rPr>
              <a:t>EU HEI UZMANĪBAS CENTRĀ</a:t>
            </a:r>
          </a:p>
        </p:txBody>
      </p:sp>
    </p:spTree>
    <p:extLst>
      <p:ext uri="{BB962C8B-B14F-4D97-AF65-F5344CB8AC3E}">
        <p14:creationId xmlns:p14="http://schemas.microsoft.com/office/powerpoint/2010/main" val="39476596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C6AED2C-27E4-CC45-818F-445D4452A105}"/>
              </a:ext>
            </a:extLst>
          </p:cNvPr>
          <p:cNvSpPr/>
          <p:nvPr/>
        </p:nvSpPr>
        <p:spPr>
          <a:xfrm>
            <a:off x="4776086" y="510364"/>
            <a:ext cx="3432249" cy="10713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Slide Number Placeholder 2">
            <a:extLst>
              <a:ext uri="{FF2B5EF4-FFF2-40B4-BE49-F238E27FC236}">
                <a16:creationId xmlns:a16="http://schemas.microsoft.com/office/drawing/2014/main" id="{E9C72276-D914-3543-9C06-3EA9336EF950}"/>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291"/>
              <a:t>4</a:t>
            </a:fld>
            <a:endParaRPr lang="en-US" sz="1291" dirty="0"/>
          </a:p>
        </p:txBody>
      </p:sp>
      <p:sp>
        <p:nvSpPr>
          <p:cNvPr id="67" name="Text Placeholder 2">
            <a:extLst>
              <a:ext uri="{FF2B5EF4-FFF2-40B4-BE49-F238E27FC236}">
                <a16:creationId xmlns:a16="http://schemas.microsoft.com/office/drawing/2014/main" id="{76EC7856-B0EC-004E-A2BE-9CF77555B8D1}"/>
              </a:ext>
            </a:extLst>
          </p:cNvPr>
          <p:cNvSpPr>
            <a:spLocks noGrp="1"/>
          </p:cNvSpPr>
          <p:nvPr>
            <p:ph type="body" sz="quarter" idx="48"/>
          </p:nvPr>
        </p:nvSpPr>
        <p:spPr>
          <a:xfrm>
            <a:off x="879231" y="22684"/>
            <a:ext cx="10279511" cy="6425741"/>
          </a:xfrm>
        </p:spPr>
        <p:txBody>
          <a:bodyPr/>
          <a:lstStyle/>
          <a:p>
            <a:pPr marL="226695" algn="just">
              <a:spcBef>
                <a:spcPts val="1400"/>
              </a:spcBef>
              <a:spcAft>
                <a:spcPts val="600"/>
              </a:spcAft>
            </a:pPr>
            <a:r>
              <a:rPr lang="en-GB" sz="2400" b="1" dirty="0"/>
              <a:t>IEVADS </a:t>
            </a:r>
            <a:endParaRPr lang="lv-LV" sz="2400" b="1" dirty="0"/>
          </a:p>
          <a:p>
            <a:pPr marL="226695" algn="just">
              <a:spcBef>
                <a:spcPts val="1400"/>
              </a:spcBef>
              <a:spcAft>
                <a:spcPts val="600"/>
              </a:spcAft>
            </a:pPr>
            <a:r>
              <a:rPr lang="en-GB" sz="2400" dirty="0" err="1"/>
              <a:t>Pabeidzot</a:t>
            </a:r>
            <a:r>
              <a:rPr lang="en-GB" sz="2400" dirty="0"/>
              <a:t> 5. moduli, mūsu pedagogi apgūs 4 galvenās kompetences:</a:t>
            </a:r>
          </a:p>
          <a:p>
            <a:pPr marL="683895" indent="-457200" algn="just">
              <a:spcBef>
                <a:spcPts val="1400"/>
              </a:spcBef>
              <a:spcAft>
                <a:spcPts val="600"/>
              </a:spcAft>
              <a:buAutoNum type="arabicPeriod"/>
            </a:pPr>
            <a:r>
              <a:rPr lang="lv-LV" sz="2000" b="1" dirty="0">
                <a:solidFill>
                  <a:srgbClr val="AD4097"/>
                </a:solidFill>
              </a:rPr>
              <a:t>Izglītības</a:t>
            </a:r>
            <a:r>
              <a:rPr lang="en-GB" sz="2000" b="1" dirty="0">
                <a:solidFill>
                  <a:srgbClr val="AD4097"/>
                </a:solidFill>
              </a:rPr>
              <a:t> programmas integrācijas prasmes: </a:t>
            </a:r>
            <a:r>
              <a:rPr lang="lv-LV" sz="2000" dirty="0">
                <a:solidFill>
                  <a:schemeClr val="tx1"/>
                </a:solidFill>
              </a:rPr>
              <a:t>mācībspēki attīstīs spēju </a:t>
            </a:r>
            <a:r>
              <a:rPr lang="en-GB" sz="2000" dirty="0">
                <a:solidFill>
                  <a:schemeClr val="tx1"/>
                </a:solidFill>
              </a:rPr>
              <a:t>21. </a:t>
            </a:r>
            <a:r>
              <a:rPr lang="en-GB" sz="2000" dirty="0" err="1">
                <a:solidFill>
                  <a:schemeClr val="tx1"/>
                </a:solidFill>
              </a:rPr>
              <a:t>gadsimta</a:t>
            </a:r>
            <a:r>
              <a:rPr lang="en-GB" sz="2000" dirty="0">
                <a:solidFill>
                  <a:schemeClr val="tx1"/>
                </a:solidFill>
              </a:rPr>
              <a:t> </a:t>
            </a:r>
            <a:r>
              <a:rPr lang="en-GB" sz="2000" dirty="0" err="1">
                <a:solidFill>
                  <a:schemeClr val="tx1"/>
                </a:solidFill>
              </a:rPr>
              <a:t>prasmes</a:t>
            </a:r>
            <a:r>
              <a:rPr lang="en-GB" sz="2000" dirty="0">
                <a:solidFill>
                  <a:schemeClr val="tx1"/>
                </a:solidFill>
              </a:rPr>
              <a:t> </a:t>
            </a:r>
            <a:r>
              <a:rPr lang="lv-LV" sz="2000" dirty="0">
                <a:solidFill>
                  <a:schemeClr val="tx1"/>
                </a:solidFill>
              </a:rPr>
              <a:t>integrēt </a:t>
            </a:r>
            <a:r>
              <a:rPr lang="en-GB" sz="2000" dirty="0">
                <a:solidFill>
                  <a:schemeClr val="tx1"/>
                </a:solidFill>
              </a:rPr>
              <a:t>STEM </a:t>
            </a:r>
            <a:r>
              <a:rPr lang="lv-LV" sz="2000" dirty="0">
                <a:solidFill>
                  <a:schemeClr val="tx1"/>
                </a:solidFill>
              </a:rPr>
              <a:t>studiju</a:t>
            </a:r>
            <a:r>
              <a:rPr lang="en-GB" sz="2000" dirty="0">
                <a:solidFill>
                  <a:schemeClr val="tx1"/>
                </a:solidFill>
              </a:rPr>
              <a:t> programmās un radīs saistošu mācību vidi un pieredzi, kas veicina starpdisciplināras zināšanas un praktisku šo būtisko prasmju pielietošanu.</a:t>
            </a:r>
          </a:p>
          <a:p>
            <a:pPr marL="683895" indent="-457200" algn="just">
              <a:spcBef>
                <a:spcPts val="1400"/>
              </a:spcBef>
              <a:spcAft>
                <a:spcPts val="600"/>
              </a:spcAft>
              <a:buAutoNum type="arabicPeriod"/>
            </a:pPr>
            <a:r>
              <a:rPr lang="en-GB" sz="2000" b="1" dirty="0" err="1">
                <a:solidFill>
                  <a:srgbClr val="AD4097"/>
                </a:solidFill>
              </a:rPr>
              <a:t>Prasmes</a:t>
            </a:r>
            <a:r>
              <a:rPr lang="en-GB" sz="2000" b="1" dirty="0">
                <a:solidFill>
                  <a:srgbClr val="AD4097"/>
                </a:solidFill>
              </a:rPr>
              <a:t> </a:t>
            </a:r>
            <a:r>
              <a:rPr lang="lv-LV" sz="2000" b="1" dirty="0">
                <a:solidFill>
                  <a:srgbClr val="AD4097"/>
                </a:solidFill>
              </a:rPr>
              <a:t>kartēt </a:t>
            </a:r>
            <a:r>
              <a:rPr lang="en-GB" sz="2000" b="1" dirty="0">
                <a:solidFill>
                  <a:srgbClr val="AD4097"/>
                </a:solidFill>
              </a:rPr>
              <a:t>21</a:t>
            </a:r>
            <a:r>
              <a:rPr lang="lv-LV" sz="2000" b="1" dirty="0">
                <a:solidFill>
                  <a:srgbClr val="AD4097"/>
                </a:solidFill>
              </a:rPr>
              <a:t>.gs.</a:t>
            </a:r>
            <a:r>
              <a:rPr lang="en-GB" sz="2000" b="1" dirty="0">
                <a:solidFill>
                  <a:srgbClr val="AD4097"/>
                </a:solidFill>
              </a:rPr>
              <a:t> uz STEM priekšmetiem: </a:t>
            </a:r>
            <a:r>
              <a:rPr lang="en-GB" sz="2000" dirty="0">
                <a:solidFill>
                  <a:schemeClr val="tx1"/>
                </a:solidFill>
              </a:rPr>
              <a:t>Pedagogi iegūs izpratni par to, kā efektīvi </a:t>
            </a:r>
            <a:r>
              <a:rPr lang="en-GB" sz="2000" dirty="0" err="1">
                <a:solidFill>
                  <a:schemeClr val="tx1"/>
                </a:solidFill>
              </a:rPr>
              <a:t>saskaņot</a:t>
            </a:r>
            <a:r>
              <a:rPr lang="en-GB" sz="2000" dirty="0">
                <a:solidFill>
                  <a:schemeClr val="tx1"/>
                </a:solidFill>
              </a:rPr>
              <a:t> 21</a:t>
            </a:r>
            <a:r>
              <a:rPr lang="lv-LV" sz="2000" dirty="0">
                <a:solidFill>
                  <a:schemeClr val="tx1"/>
                </a:solidFill>
              </a:rPr>
              <a:t>.gs. prasmju</a:t>
            </a:r>
            <a:r>
              <a:rPr lang="en-GB" sz="2000" dirty="0">
                <a:solidFill>
                  <a:schemeClr val="tx1"/>
                </a:solidFill>
              </a:rPr>
              <a:t> pamatelementus ar STEM mācību mērķiem un saturu.</a:t>
            </a:r>
          </a:p>
          <a:p>
            <a:pPr marL="683895" indent="-457200" algn="just">
              <a:spcBef>
                <a:spcPts val="1400"/>
              </a:spcBef>
              <a:spcAft>
                <a:spcPts val="600"/>
              </a:spcAft>
              <a:buAutoNum type="arabicPeriod"/>
            </a:pPr>
            <a:r>
              <a:rPr lang="en-GB" sz="2000" b="1" dirty="0">
                <a:solidFill>
                  <a:srgbClr val="AD4097"/>
                </a:solidFill>
              </a:rPr>
              <a:t>Instrukciju </a:t>
            </a:r>
            <a:r>
              <a:rPr lang="en-GB" sz="2000" b="1" dirty="0" err="1">
                <a:solidFill>
                  <a:srgbClr val="AD4097"/>
                </a:solidFill>
              </a:rPr>
              <a:t>izstrāde</a:t>
            </a:r>
            <a:r>
              <a:rPr lang="en-GB" sz="2000" b="1" dirty="0">
                <a:solidFill>
                  <a:srgbClr val="AD4097"/>
                </a:solidFill>
              </a:rPr>
              <a:t> 21</a:t>
            </a:r>
            <a:r>
              <a:rPr lang="lv-LV" sz="2000" b="1" dirty="0">
                <a:solidFill>
                  <a:srgbClr val="AD4097"/>
                </a:solidFill>
              </a:rPr>
              <a:t>.gs. prasmēm</a:t>
            </a:r>
            <a:r>
              <a:rPr lang="en-GB" sz="2000" b="1" dirty="0">
                <a:solidFill>
                  <a:srgbClr val="AD4097"/>
                </a:solidFill>
              </a:rPr>
              <a:t>: </a:t>
            </a:r>
            <a:r>
              <a:rPr lang="en-GB" sz="2000" dirty="0">
                <a:solidFill>
                  <a:schemeClr val="tx1"/>
                </a:solidFill>
              </a:rPr>
              <a:t>Pedagogi gūs ieskatu par pedagoģisko pieeju, </a:t>
            </a:r>
            <a:r>
              <a:rPr lang="en-GB" sz="2000" dirty="0" err="1">
                <a:solidFill>
                  <a:schemeClr val="tx1"/>
                </a:solidFill>
              </a:rPr>
              <a:t>piemēram</a:t>
            </a:r>
            <a:r>
              <a:rPr lang="en-GB" sz="2000" dirty="0">
                <a:solidFill>
                  <a:schemeClr val="tx1"/>
                </a:solidFill>
              </a:rPr>
              <a:t>, </a:t>
            </a:r>
            <a:r>
              <a:rPr lang="en-GB" sz="2000" dirty="0" err="1">
                <a:solidFill>
                  <a:schemeClr val="tx1"/>
                </a:solidFill>
              </a:rPr>
              <a:t>projekt</a:t>
            </a:r>
            <a:r>
              <a:rPr lang="lv-LV" sz="2000" dirty="0" err="1">
                <a:solidFill>
                  <a:schemeClr val="tx1"/>
                </a:solidFill>
              </a:rPr>
              <a:t>os</a:t>
            </a:r>
            <a:r>
              <a:rPr lang="en-GB" sz="2000" dirty="0">
                <a:solidFill>
                  <a:schemeClr val="tx1"/>
                </a:solidFill>
              </a:rPr>
              <a:t> </a:t>
            </a:r>
            <a:r>
              <a:rPr lang="en-GB" sz="2000" dirty="0" err="1">
                <a:solidFill>
                  <a:schemeClr val="tx1"/>
                </a:solidFill>
              </a:rPr>
              <a:t>balstīt</a:t>
            </a:r>
            <a:r>
              <a:rPr lang="lv-LV" sz="2000" dirty="0">
                <a:solidFill>
                  <a:schemeClr val="tx1"/>
                </a:solidFill>
              </a:rPr>
              <a:t>u</a:t>
            </a:r>
            <a:r>
              <a:rPr lang="en-GB" sz="2000" dirty="0">
                <a:solidFill>
                  <a:schemeClr val="tx1"/>
                </a:solidFill>
              </a:rPr>
              <a:t> </a:t>
            </a:r>
            <a:r>
              <a:rPr lang="en-GB" sz="2000" dirty="0" err="1">
                <a:solidFill>
                  <a:schemeClr val="tx1"/>
                </a:solidFill>
              </a:rPr>
              <a:t>mācīšan</a:t>
            </a:r>
            <a:r>
              <a:rPr lang="lv-LV" sz="2000" dirty="0">
                <a:solidFill>
                  <a:schemeClr val="tx1"/>
                </a:solidFill>
              </a:rPr>
              <a:t>o</a:t>
            </a:r>
            <a:r>
              <a:rPr lang="en-GB" sz="2000" dirty="0">
                <a:solidFill>
                  <a:schemeClr val="tx1"/>
                </a:solidFill>
              </a:rPr>
              <a:t>s, </a:t>
            </a:r>
            <a:r>
              <a:rPr lang="en-GB" sz="2000" dirty="0" err="1">
                <a:solidFill>
                  <a:schemeClr val="tx1"/>
                </a:solidFill>
              </a:rPr>
              <a:t>pētījum</a:t>
            </a:r>
            <a:r>
              <a:rPr lang="lv-LV" sz="2000" dirty="0" err="1">
                <a:solidFill>
                  <a:schemeClr val="tx1"/>
                </a:solidFill>
              </a:rPr>
              <a:t>os</a:t>
            </a:r>
            <a:r>
              <a:rPr lang="en-GB" sz="2000" dirty="0">
                <a:solidFill>
                  <a:schemeClr val="tx1"/>
                </a:solidFill>
              </a:rPr>
              <a:t> </a:t>
            </a:r>
            <a:r>
              <a:rPr lang="en-GB" sz="2000" dirty="0" err="1">
                <a:solidFill>
                  <a:schemeClr val="tx1"/>
                </a:solidFill>
              </a:rPr>
              <a:t>balstīt</a:t>
            </a:r>
            <a:r>
              <a:rPr lang="lv-LV" sz="2000" dirty="0">
                <a:solidFill>
                  <a:schemeClr val="tx1"/>
                </a:solidFill>
              </a:rPr>
              <a:t>u</a:t>
            </a:r>
            <a:r>
              <a:rPr lang="en-GB" sz="2000" dirty="0">
                <a:solidFill>
                  <a:schemeClr val="tx1"/>
                </a:solidFill>
              </a:rPr>
              <a:t> </a:t>
            </a:r>
            <a:r>
              <a:rPr lang="en-GB" sz="2000" dirty="0" err="1">
                <a:solidFill>
                  <a:schemeClr val="tx1"/>
                </a:solidFill>
              </a:rPr>
              <a:t>mācīšan</a:t>
            </a:r>
            <a:r>
              <a:rPr lang="lv-LV" sz="2000" dirty="0">
                <a:solidFill>
                  <a:schemeClr val="tx1"/>
                </a:solidFill>
              </a:rPr>
              <a:t>o</a:t>
            </a:r>
            <a:r>
              <a:rPr lang="en-GB" sz="2000" dirty="0">
                <a:solidFill>
                  <a:schemeClr val="tx1"/>
                </a:solidFill>
              </a:rPr>
              <a:t>s un </a:t>
            </a:r>
            <a:r>
              <a:rPr lang="en-GB" sz="2000" dirty="0" err="1">
                <a:solidFill>
                  <a:schemeClr val="tx1"/>
                </a:solidFill>
              </a:rPr>
              <a:t>problēmbalstīt</a:t>
            </a:r>
            <a:r>
              <a:rPr lang="lv-LV" sz="2000" dirty="0">
                <a:solidFill>
                  <a:schemeClr val="tx1"/>
                </a:solidFill>
              </a:rPr>
              <a:t>u</a:t>
            </a:r>
            <a:r>
              <a:rPr lang="en-GB" sz="2000" dirty="0">
                <a:solidFill>
                  <a:schemeClr val="tx1"/>
                </a:solidFill>
              </a:rPr>
              <a:t> </a:t>
            </a:r>
            <a:r>
              <a:rPr lang="en-GB" sz="2000" dirty="0" err="1">
                <a:solidFill>
                  <a:schemeClr val="tx1"/>
                </a:solidFill>
              </a:rPr>
              <a:t>mācīšan</a:t>
            </a:r>
            <a:r>
              <a:rPr lang="lv-LV" sz="2000" dirty="0">
                <a:solidFill>
                  <a:schemeClr val="tx1"/>
                </a:solidFill>
              </a:rPr>
              <a:t>o</a:t>
            </a:r>
            <a:r>
              <a:rPr lang="en-GB" sz="2000" dirty="0">
                <a:solidFill>
                  <a:schemeClr val="tx1"/>
                </a:solidFill>
              </a:rPr>
              <a:t>s, piemērošanu, lai </a:t>
            </a:r>
            <a:r>
              <a:rPr lang="en-GB" sz="2000" dirty="0" err="1">
                <a:solidFill>
                  <a:schemeClr val="tx1"/>
                </a:solidFill>
              </a:rPr>
              <a:t>iesaistītu</a:t>
            </a:r>
            <a:r>
              <a:rPr lang="en-GB" sz="2000" dirty="0">
                <a:solidFill>
                  <a:schemeClr val="tx1"/>
                </a:solidFill>
              </a:rPr>
              <a:t> </a:t>
            </a:r>
            <a:r>
              <a:rPr lang="lv-LV" sz="2000" dirty="0">
                <a:solidFill>
                  <a:schemeClr val="tx1"/>
                </a:solidFill>
              </a:rPr>
              <a:t>izglītojamo</a:t>
            </a:r>
            <a:r>
              <a:rPr lang="en-GB" sz="2000" dirty="0">
                <a:solidFill>
                  <a:schemeClr val="tx1"/>
                </a:solidFill>
              </a:rPr>
              <a:t> </a:t>
            </a:r>
            <a:r>
              <a:rPr lang="en-GB" sz="2000" dirty="0" err="1">
                <a:solidFill>
                  <a:schemeClr val="tx1"/>
                </a:solidFill>
              </a:rPr>
              <a:t>aktīvā</a:t>
            </a:r>
            <a:r>
              <a:rPr lang="en-GB" sz="2000" dirty="0">
                <a:solidFill>
                  <a:schemeClr val="tx1"/>
                </a:solidFill>
              </a:rPr>
              <a:t> </a:t>
            </a:r>
            <a:r>
              <a:rPr lang="en-GB" sz="2000" dirty="0" err="1">
                <a:solidFill>
                  <a:schemeClr val="tx1"/>
                </a:solidFill>
              </a:rPr>
              <a:t>mācīšanās</a:t>
            </a:r>
            <a:r>
              <a:rPr lang="lv-LV" sz="2000" dirty="0">
                <a:solidFill>
                  <a:schemeClr val="tx1"/>
                </a:solidFill>
              </a:rPr>
              <a:t> procesā</a:t>
            </a:r>
            <a:r>
              <a:rPr lang="en-GB" sz="2000" dirty="0">
                <a:solidFill>
                  <a:schemeClr val="tx1"/>
                </a:solidFill>
              </a:rPr>
              <a:t> un reālu problēmu risināšanā.</a:t>
            </a:r>
          </a:p>
          <a:p>
            <a:pPr marL="683895" indent="-457200" algn="just">
              <a:spcBef>
                <a:spcPts val="1400"/>
              </a:spcBef>
              <a:spcAft>
                <a:spcPts val="600"/>
              </a:spcAft>
              <a:buAutoNum type="arabicPeriod"/>
            </a:pPr>
            <a:r>
              <a:rPr lang="en-GB" sz="2000" b="1" dirty="0">
                <a:solidFill>
                  <a:srgbClr val="AD4097"/>
                </a:solidFill>
              </a:rPr>
              <a:t>Uzlabots CDP: </a:t>
            </a:r>
            <a:r>
              <a:rPr lang="en-GB" sz="2000" dirty="0">
                <a:solidFill>
                  <a:schemeClr val="tx1"/>
                </a:solidFill>
              </a:rPr>
              <a:t>Modulis veicinās pedagogu spējas turpināt nepārtrauktu profesionālo pilnveidi, kas vērsta </a:t>
            </a:r>
            <a:r>
              <a:rPr lang="en-GB" sz="2000" dirty="0" err="1">
                <a:solidFill>
                  <a:schemeClr val="tx1"/>
                </a:solidFill>
              </a:rPr>
              <a:t>uz</a:t>
            </a:r>
            <a:r>
              <a:rPr lang="en-GB" sz="2000" dirty="0">
                <a:solidFill>
                  <a:schemeClr val="tx1"/>
                </a:solidFill>
              </a:rPr>
              <a:t> 21</a:t>
            </a:r>
            <a:r>
              <a:rPr lang="lv-LV" sz="2000" dirty="0">
                <a:solidFill>
                  <a:schemeClr val="tx1"/>
                </a:solidFill>
              </a:rPr>
              <a:t>.gs. prasmju</a:t>
            </a:r>
            <a:r>
              <a:rPr lang="en-GB" sz="2000" dirty="0">
                <a:solidFill>
                  <a:schemeClr val="tx1"/>
                </a:solidFill>
              </a:rPr>
              <a:t> izglītību. Dalībnieki iesaistīsies refleksijas/pārdomu vingrinājumā, lai apsvērtu stratēģijas, kā veidot un piedalīties prakses kopienās un </a:t>
            </a:r>
            <a:r>
              <a:rPr lang="en-GB" sz="2000" dirty="0" err="1">
                <a:solidFill>
                  <a:schemeClr val="tx1"/>
                </a:solidFill>
              </a:rPr>
              <a:t>veicināt</a:t>
            </a:r>
            <a:r>
              <a:rPr lang="en-GB" sz="2000" dirty="0">
                <a:solidFill>
                  <a:schemeClr val="tx1"/>
                </a:solidFill>
              </a:rPr>
              <a:t> nepārtrauktu uzlabojumu un inovāciju kultūru STEM izglītībā.</a:t>
            </a:r>
          </a:p>
        </p:txBody>
      </p:sp>
      <p:sp>
        <p:nvSpPr>
          <p:cNvPr id="10" name="Rectangle 9">
            <a:extLst>
              <a:ext uri="{FF2B5EF4-FFF2-40B4-BE49-F238E27FC236}">
                <a16:creationId xmlns:a16="http://schemas.microsoft.com/office/drawing/2014/main" id="{44C11648-3B79-8E0E-35B4-5A9B75C4CF1D}"/>
              </a:ext>
            </a:extLst>
          </p:cNvPr>
          <p:cNvSpPr/>
          <p:nvPr/>
        </p:nvSpPr>
        <p:spPr>
          <a:xfrm>
            <a:off x="0" y="0"/>
            <a:ext cx="879231" cy="6858000"/>
          </a:xfrm>
          <a:prstGeom prst="rect">
            <a:avLst/>
          </a:prstGeom>
          <a:solidFill>
            <a:srgbClr val="1C14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69"/>
          </a:p>
        </p:txBody>
      </p:sp>
      <p:pic>
        <p:nvPicPr>
          <p:cNvPr id="11" name="Picture 10">
            <a:extLst>
              <a:ext uri="{FF2B5EF4-FFF2-40B4-BE49-F238E27FC236}">
                <a16:creationId xmlns:a16="http://schemas.microsoft.com/office/drawing/2014/main" id="{82CE7BD1-E9E9-9DF9-5180-ABCC9B224787}"/>
              </a:ext>
            </a:extLst>
          </p:cNvPr>
          <p:cNvPicPr>
            <a:picLocks/>
          </p:cNvPicPr>
          <p:nvPr/>
        </p:nvPicPr>
        <p:blipFill rotWithShape="1">
          <a:blip r:embed="rId2" cstate="screen">
            <a:extLst>
              <a:ext uri="{28A0092B-C50C-407E-A947-70E740481C1C}">
                <a14:useLocalDpi xmlns:a14="http://schemas.microsoft.com/office/drawing/2010/main"/>
              </a:ext>
            </a:extLst>
          </a:blip>
          <a:srcRect/>
          <a:stretch/>
        </p:blipFill>
        <p:spPr>
          <a:xfrm rot="5400000">
            <a:off x="161006" y="5401946"/>
            <a:ext cx="1443600" cy="356400"/>
          </a:xfrm>
          <a:prstGeom prst="rect">
            <a:avLst/>
          </a:prstGeom>
        </p:spPr>
      </p:pic>
    </p:spTree>
    <p:extLst>
      <p:ext uri="{BB962C8B-B14F-4D97-AF65-F5344CB8AC3E}">
        <p14:creationId xmlns:p14="http://schemas.microsoft.com/office/powerpoint/2010/main" val="33028743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3E81EE60-F170-22ED-FD6D-1DA2D5FD93F5}"/>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p:blipFill>
        <p:spPr/>
      </p:pic>
      <p:sp>
        <p:nvSpPr>
          <p:cNvPr id="3" name="Text Placeholder 2">
            <a:extLst>
              <a:ext uri="{FF2B5EF4-FFF2-40B4-BE49-F238E27FC236}">
                <a16:creationId xmlns:a16="http://schemas.microsoft.com/office/drawing/2014/main" id="{35432D67-B47E-6D7A-025F-7174A7ADC52B}"/>
              </a:ext>
            </a:extLst>
          </p:cNvPr>
          <p:cNvSpPr>
            <a:spLocks noGrp="1"/>
          </p:cNvSpPr>
          <p:nvPr>
            <p:ph type="body" sz="quarter" idx="30"/>
          </p:nvPr>
        </p:nvSpPr>
        <p:spPr>
          <a:xfrm>
            <a:off x="0" y="270385"/>
            <a:ext cx="5152571" cy="970586"/>
          </a:xfrm>
          <a:solidFill>
            <a:schemeClr val="accent2"/>
          </a:solidFill>
        </p:spPr>
        <p:txBody>
          <a:bodyPr/>
          <a:lstStyle/>
          <a:p>
            <a:r>
              <a:rPr lang="en-GB" sz="2400" dirty="0"/>
              <a:t>Prasmes pedagogiem:</a:t>
            </a:r>
            <a:br>
              <a:rPr lang="en-GB" sz="2400" dirty="0"/>
            </a:br>
            <a:r>
              <a:rPr lang="en-GB" sz="2400" dirty="0"/>
              <a:t>ES augstskolu mācību resursi - skenēt QR</a:t>
            </a:r>
            <a:endParaRPr lang="en-IE" sz="2400" dirty="0"/>
          </a:p>
        </p:txBody>
      </p:sp>
    </p:spTree>
    <p:extLst>
      <p:ext uri="{BB962C8B-B14F-4D97-AF65-F5344CB8AC3E}">
        <p14:creationId xmlns:p14="http://schemas.microsoft.com/office/powerpoint/2010/main" val="12703411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C8F766EB-FD0D-D0B1-294E-3E58D4EFD450}"/>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l="6930" r="6930"/>
          <a:stretch/>
        </p:blipFill>
        <p:spPr/>
      </p:pic>
      <p:sp>
        <p:nvSpPr>
          <p:cNvPr id="3" name="Text Placeholder 2">
            <a:extLst>
              <a:ext uri="{FF2B5EF4-FFF2-40B4-BE49-F238E27FC236}">
                <a16:creationId xmlns:a16="http://schemas.microsoft.com/office/drawing/2014/main" id="{CF35CD70-BC08-4141-53E7-03F76149B838}"/>
              </a:ext>
            </a:extLst>
          </p:cNvPr>
          <p:cNvSpPr>
            <a:spLocks noGrp="1"/>
          </p:cNvSpPr>
          <p:nvPr>
            <p:ph type="body" sz="quarter" idx="30"/>
          </p:nvPr>
        </p:nvSpPr>
        <p:spPr/>
        <p:txBody>
          <a:bodyPr/>
          <a:lstStyle/>
          <a:p>
            <a:endParaRPr lang="en-IE"/>
          </a:p>
        </p:txBody>
      </p:sp>
      <p:pic>
        <p:nvPicPr>
          <p:cNvPr id="7" name="Picture 6">
            <a:extLst>
              <a:ext uri="{FF2B5EF4-FFF2-40B4-BE49-F238E27FC236}">
                <a16:creationId xmlns:a16="http://schemas.microsoft.com/office/drawing/2014/main" id="{979BB22C-8983-FF3C-E42A-2622834A0902}"/>
              </a:ext>
            </a:extLst>
          </p:cNvPr>
          <p:cNvPicPr>
            <a:picLocks noChangeAspect="1"/>
          </p:cNvPicPr>
          <p:nvPr/>
        </p:nvPicPr>
        <p:blipFill>
          <a:blip r:embed="rId3"/>
          <a:stretch>
            <a:fillRect/>
          </a:stretch>
        </p:blipFill>
        <p:spPr>
          <a:xfrm>
            <a:off x="152400" y="9128"/>
            <a:ext cx="2169464" cy="1117600"/>
          </a:xfrm>
          <a:prstGeom prst="rect">
            <a:avLst/>
          </a:prstGeom>
        </p:spPr>
      </p:pic>
      <p:sp>
        <p:nvSpPr>
          <p:cNvPr id="11" name="Text Placeholder 2">
            <a:extLst>
              <a:ext uri="{FF2B5EF4-FFF2-40B4-BE49-F238E27FC236}">
                <a16:creationId xmlns:a16="http://schemas.microsoft.com/office/drawing/2014/main" id="{7BD8063B-35E1-2D58-78B0-B531F6466791}"/>
              </a:ext>
            </a:extLst>
          </p:cNvPr>
          <p:cNvSpPr txBox="1">
            <a:spLocks/>
          </p:cNvSpPr>
          <p:nvPr/>
        </p:nvSpPr>
        <p:spPr>
          <a:xfrm>
            <a:off x="1" y="864647"/>
            <a:ext cx="3875314" cy="1196381"/>
          </a:xfrm>
          <a:prstGeom prst="rect">
            <a:avLst/>
          </a:prstGeom>
          <a:solidFill>
            <a:schemeClr val="accent2"/>
          </a:solidFill>
        </p:spPr>
        <p:txBody>
          <a:bodyPr vert="horz" lIns="91440" tIns="45720" rIns="91440" bIns="45720" rtlCol="0">
            <a:noAutofit/>
          </a:bodyPr>
          <a:lstStyle>
            <a:lvl1pPr marL="0" indent="0" algn="l" defTabSz="3343281" rtl="0" eaLnBrk="1" latinLnBrk="0" hangingPunct="1">
              <a:lnSpc>
                <a:spcPct val="100000"/>
              </a:lnSpc>
              <a:spcBef>
                <a:spcPts val="3657"/>
              </a:spcBef>
              <a:buFont typeface="Arial" panose="020B0604020202020204" pitchFamily="34" charset="0"/>
              <a:buNone/>
              <a:defRPr sz="3600" b="1"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lgn="l" defTabSz="3343281" rtl="0" eaLnBrk="1" latinLnBrk="0" hangingPunct="1">
              <a:lnSpc>
                <a:spcPct val="100000"/>
              </a:lnSpc>
              <a:spcBef>
                <a:spcPts val="1828"/>
              </a:spcBef>
              <a:buFont typeface="Arial" panose="020B0604020202020204" pitchFamily="34" charset="0"/>
              <a:buNone/>
              <a:defRPr sz="5161" kern="1200">
                <a:solidFill>
                  <a:srgbClr val="011E3B"/>
                </a:solidFill>
                <a:latin typeface="Montserrat" pitchFamily="2" charset="77"/>
                <a:ea typeface="+mn-ea"/>
                <a:cs typeface="Calibri" panose="020F0502020204030204" pitchFamily="34" charset="0"/>
              </a:defRPr>
            </a:lvl2pPr>
            <a:lvl3pPr marL="1219185" indent="0" algn="l" defTabSz="3343281" rtl="0" eaLnBrk="1" latinLnBrk="0" hangingPunct="1">
              <a:lnSpc>
                <a:spcPct val="100000"/>
              </a:lnSpc>
              <a:spcBef>
                <a:spcPts val="1828"/>
              </a:spcBef>
              <a:buFont typeface="Arial" panose="020B0604020202020204" pitchFamily="34" charset="0"/>
              <a:buNone/>
              <a:defRPr sz="5161" kern="1200">
                <a:solidFill>
                  <a:srgbClr val="011E3B"/>
                </a:solidFill>
                <a:latin typeface="Montserrat" pitchFamily="2" charset="77"/>
                <a:ea typeface="+mn-ea"/>
                <a:cs typeface="Calibri" panose="020F0502020204030204" pitchFamily="34" charset="0"/>
              </a:defRPr>
            </a:lvl3pPr>
            <a:lvl4pPr marL="1828778" indent="0" algn="l" defTabSz="3343281" rtl="0" eaLnBrk="1" latinLnBrk="0" hangingPunct="1">
              <a:lnSpc>
                <a:spcPct val="100000"/>
              </a:lnSpc>
              <a:spcBef>
                <a:spcPts val="1828"/>
              </a:spcBef>
              <a:buFont typeface="Arial" panose="020B0604020202020204" pitchFamily="34" charset="0"/>
              <a:buNone/>
              <a:defRPr sz="5161" kern="1200">
                <a:solidFill>
                  <a:srgbClr val="011E3B"/>
                </a:solidFill>
                <a:latin typeface="Montserrat" pitchFamily="2" charset="77"/>
                <a:ea typeface="+mn-ea"/>
                <a:cs typeface="Calibri" panose="020F0502020204030204" pitchFamily="34" charset="0"/>
              </a:defRPr>
            </a:lvl4pPr>
            <a:lvl5pPr marL="2438374" indent="0" algn="l" defTabSz="3343281" rtl="0" eaLnBrk="1" latinLnBrk="0" hangingPunct="1">
              <a:lnSpc>
                <a:spcPct val="100000"/>
              </a:lnSpc>
              <a:spcBef>
                <a:spcPts val="1828"/>
              </a:spcBef>
              <a:buFont typeface="Arial" panose="020B0604020202020204" pitchFamily="34" charset="0"/>
              <a:buNone/>
              <a:defRPr sz="5161" kern="1200">
                <a:solidFill>
                  <a:srgbClr val="011E3B"/>
                </a:solidFill>
                <a:latin typeface="Montserrat" pitchFamily="2" charset="77"/>
                <a:ea typeface="+mn-ea"/>
                <a:cs typeface="Calibri" panose="020F0502020204030204" pitchFamily="34" charset="0"/>
              </a:defRPr>
            </a:lvl5pPr>
            <a:lvl6pPr marL="9194022"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6pPr>
            <a:lvl7pPr marL="10865665"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7pPr>
            <a:lvl8pPr marL="12537303"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8pPr>
            <a:lvl9pPr marL="14208947"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9pPr>
          </a:lstStyle>
          <a:p>
            <a:r>
              <a:rPr lang="en-GB" sz="2400" dirty="0"/>
              <a:t>Prasmes pedagogiem: </a:t>
            </a:r>
            <a:br>
              <a:rPr lang="en-GB" sz="2400" dirty="0"/>
            </a:br>
            <a:r>
              <a:rPr lang="lv-LV" sz="2400" dirty="0"/>
              <a:t>m</a:t>
            </a:r>
            <a:r>
              <a:rPr lang="en-GB" sz="2400" dirty="0" err="1"/>
              <a:t>ācību</a:t>
            </a:r>
            <a:r>
              <a:rPr lang="en-GB" sz="2400" dirty="0"/>
              <a:t> resursi augstskolām - Meta Learning</a:t>
            </a:r>
            <a:endParaRPr lang="en-IE" sz="2400" dirty="0"/>
          </a:p>
        </p:txBody>
      </p:sp>
      <p:sp>
        <p:nvSpPr>
          <p:cNvPr id="15" name="TextBox 14">
            <a:extLst>
              <a:ext uri="{FF2B5EF4-FFF2-40B4-BE49-F238E27FC236}">
                <a16:creationId xmlns:a16="http://schemas.microsoft.com/office/drawing/2014/main" id="{7F9578C0-8860-067B-2181-5039F9A03AF2}"/>
              </a:ext>
            </a:extLst>
          </p:cNvPr>
          <p:cNvSpPr txBox="1"/>
          <p:nvPr/>
        </p:nvSpPr>
        <p:spPr>
          <a:xfrm>
            <a:off x="-1" y="6388128"/>
            <a:ext cx="6143170" cy="400110"/>
          </a:xfrm>
          <a:prstGeom prst="rect">
            <a:avLst/>
          </a:prstGeom>
          <a:solidFill>
            <a:srgbClr val="186BA8"/>
          </a:solidFill>
        </p:spPr>
        <p:txBody>
          <a:bodyPr wrap="square">
            <a:spAutoFit/>
          </a:bodyPr>
          <a:lstStyle/>
          <a:p>
            <a:r>
              <a:rPr lang="en-IE" sz="2000" dirty="0">
                <a:solidFill>
                  <a:schemeClr val="bg1"/>
                </a:solidFill>
                <a:latin typeface="Calibri" panose="020F0502020204030204" pitchFamily="34" charset="0"/>
                <a:ea typeface="Calibri" panose="020F0502020204030204" pitchFamily="34" charset="0"/>
                <a:cs typeface="Calibri" panose="020F0502020204030204" pitchFamily="34" charset="0"/>
              </a:rPr>
              <a:t> https://about.meta.com/immersive-learning/</a:t>
            </a:r>
          </a:p>
        </p:txBody>
      </p:sp>
    </p:spTree>
    <p:extLst>
      <p:ext uri="{BB962C8B-B14F-4D97-AF65-F5344CB8AC3E}">
        <p14:creationId xmlns:p14="http://schemas.microsoft.com/office/powerpoint/2010/main" val="42740915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Businessperson on a computer">
            <a:extLst>
              <a:ext uri="{FF2B5EF4-FFF2-40B4-BE49-F238E27FC236}">
                <a16:creationId xmlns:a16="http://schemas.microsoft.com/office/drawing/2014/main" id="{F56B00F5-0CF6-07CB-D6FD-E32049274F4E}"/>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
        <p:nvSpPr>
          <p:cNvPr id="3" name="Text Placeholder 2">
            <a:extLst>
              <a:ext uri="{FF2B5EF4-FFF2-40B4-BE49-F238E27FC236}">
                <a16:creationId xmlns:a16="http://schemas.microsoft.com/office/drawing/2014/main" id="{ED475DFF-0BD7-F443-BE32-2FF3D258449A}"/>
              </a:ext>
            </a:extLst>
          </p:cNvPr>
          <p:cNvSpPr>
            <a:spLocks noGrp="1"/>
          </p:cNvSpPr>
          <p:nvPr>
            <p:ph type="body" sz="quarter" idx="30"/>
          </p:nvPr>
        </p:nvSpPr>
        <p:spPr>
          <a:xfrm>
            <a:off x="640956" y="1409888"/>
            <a:ext cx="6749339" cy="1018620"/>
          </a:xfrm>
        </p:spPr>
        <p:txBody>
          <a:bodyPr/>
          <a:lstStyle/>
          <a:p>
            <a:pPr algn="just"/>
            <a:r>
              <a:rPr lang="en-GB" sz="3200" dirty="0"/>
              <a:t>Uzmanības centrā ir virtuālās laboratorijas</a:t>
            </a:r>
            <a:endParaRPr lang="en-IE" sz="3200" dirty="0"/>
          </a:p>
        </p:txBody>
      </p:sp>
      <p:sp>
        <p:nvSpPr>
          <p:cNvPr id="4" name="Text Placeholder 3">
            <a:extLst>
              <a:ext uri="{FF2B5EF4-FFF2-40B4-BE49-F238E27FC236}">
                <a16:creationId xmlns:a16="http://schemas.microsoft.com/office/drawing/2014/main" id="{2CAB69CD-F17A-6B99-0AE0-0D296914EE0F}"/>
              </a:ext>
            </a:extLst>
          </p:cNvPr>
          <p:cNvSpPr>
            <a:spLocks noGrp="1"/>
          </p:cNvSpPr>
          <p:nvPr>
            <p:ph type="body" sz="quarter" idx="48"/>
          </p:nvPr>
        </p:nvSpPr>
        <p:spPr>
          <a:xfrm>
            <a:off x="640953" y="2660650"/>
            <a:ext cx="6749339" cy="2733480"/>
          </a:xfrm>
        </p:spPr>
        <p:txBody>
          <a:bodyPr/>
          <a:lstStyle/>
          <a:p>
            <a:pPr algn="just"/>
            <a:r>
              <a:rPr lang="en-GB" dirty="0"/>
              <a:t>Virtuālās laboratorijas </a:t>
            </a:r>
            <a:r>
              <a:rPr lang="en-GB" dirty="0" err="1"/>
              <a:t>ļauj</a:t>
            </a:r>
            <a:r>
              <a:rPr lang="en-GB" dirty="0"/>
              <a:t> s</a:t>
            </a:r>
            <a:r>
              <a:rPr lang="lv-LV" dirty="0" err="1"/>
              <a:t>tudentiem</a:t>
            </a:r>
            <a:r>
              <a:rPr lang="en-GB" dirty="0"/>
              <a:t> veikt zinātniskus eksperimentus drošā, kontrolētā tiešsaistes vidē, novēršot ģeogrāfiskās un finansiālās barjeras, kas kavē piekļuvi moderniem izglītības resursiem.</a:t>
            </a:r>
            <a:endParaRPr lang="en-IE" dirty="0"/>
          </a:p>
        </p:txBody>
      </p:sp>
    </p:spTree>
    <p:extLst>
      <p:ext uri="{BB962C8B-B14F-4D97-AF65-F5344CB8AC3E}">
        <p14:creationId xmlns:p14="http://schemas.microsoft.com/office/powerpoint/2010/main" val="7510295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EAA7EA9-0CE4-A9BB-C4FA-DDC0FF858FB1}"/>
              </a:ext>
            </a:extLst>
          </p:cNvPr>
          <p:cNvSpPr>
            <a:spLocks noGrp="1"/>
          </p:cNvSpPr>
          <p:nvPr>
            <p:ph type="body" sz="quarter" idx="30"/>
          </p:nvPr>
        </p:nvSpPr>
        <p:spPr>
          <a:xfrm>
            <a:off x="6175830" y="80825"/>
            <a:ext cx="6471508" cy="845139"/>
          </a:xfrm>
        </p:spPr>
        <p:txBody>
          <a:bodyPr/>
          <a:lstStyle/>
          <a:p>
            <a:r>
              <a:rPr lang="en-GB" sz="2800" dirty="0"/>
              <a:t>Virtuālās laboratorijas HCI P3 iniciatīva</a:t>
            </a:r>
            <a:endParaRPr lang="en-IE" sz="2800" dirty="0"/>
          </a:p>
        </p:txBody>
      </p:sp>
      <p:sp>
        <p:nvSpPr>
          <p:cNvPr id="4" name="Text Placeholder 3">
            <a:extLst>
              <a:ext uri="{FF2B5EF4-FFF2-40B4-BE49-F238E27FC236}">
                <a16:creationId xmlns:a16="http://schemas.microsoft.com/office/drawing/2014/main" id="{2447772A-8C2B-EE48-371A-D11FC3EA8130}"/>
              </a:ext>
            </a:extLst>
          </p:cNvPr>
          <p:cNvSpPr>
            <a:spLocks noGrp="1"/>
          </p:cNvSpPr>
          <p:nvPr>
            <p:ph type="body" sz="quarter" idx="48"/>
          </p:nvPr>
        </p:nvSpPr>
        <p:spPr>
          <a:xfrm>
            <a:off x="6258570" y="770904"/>
            <a:ext cx="5490743" cy="5083795"/>
          </a:xfrm>
        </p:spPr>
        <p:txBody>
          <a:bodyPr/>
          <a:lstStyle/>
          <a:p>
            <a:pPr algn="just"/>
            <a:r>
              <a:rPr lang="en-GB" sz="1800" dirty="0"/>
              <a:t>Šī iniciatīva apvieno piecas </a:t>
            </a:r>
            <a:r>
              <a:rPr lang="en-GB" sz="1800" dirty="0" err="1"/>
              <a:t>Īrijas</a:t>
            </a:r>
            <a:r>
              <a:rPr lang="en-GB" sz="1800" dirty="0"/>
              <a:t> </a:t>
            </a:r>
            <a:r>
              <a:rPr lang="en-GB" sz="1800" dirty="0" err="1"/>
              <a:t>universitātes</a:t>
            </a:r>
            <a:r>
              <a:rPr lang="lv-LV" sz="1800" dirty="0"/>
              <a:t> kopīgā darbā </a:t>
            </a:r>
            <a:r>
              <a:rPr lang="en-GB" sz="1800" dirty="0"/>
              <a:t>pie inovatīva projekta, kura uzmanības centrā ir virtuālo laboratoriju kā mācību līdzekļa izmantošana ķīmijas zinātnēs.</a:t>
            </a:r>
          </a:p>
          <a:p>
            <a:pPr algn="just"/>
            <a:endParaRPr lang="en-GB" sz="1800" dirty="0">
              <a:solidFill>
                <a:srgbClr val="AD4097"/>
              </a:solidFill>
            </a:endParaRPr>
          </a:p>
          <a:p>
            <a:pPr algn="just"/>
            <a:r>
              <a:rPr lang="lv-LV" sz="1800" dirty="0"/>
              <a:t>Misija ir  attīstīt darbam gatavus absolventus ar uzlabotām praktiskām, projektu vadības, komunikācijas un komandas darba prasmēm, izstrādājot elastīgu un atsaucīgu izglītības programmu, kurā studentiem tiek dota iespēja piedzīvot reālā darba vidi, virtuāli trenējoties un iesaistoties ar uzņēmuma partneriem un rūpnieciski nozīmīgām darba vietas problēmām.</a:t>
            </a:r>
          </a:p>
          <a:p>
            <a:pPr algn="just"/>
            <a:endParaRPr lang="lv-LV" sz="1800" dirty="0"/>
          </a:p>
          <a:p>
            <a:pPr algn="just"/>
            <a:r>
              <a:rPr lang="lv-LV" sz="1800" dirty="0"/>
              <a:t>Šis vērienīgais pasākums ar uzņēmumu partneriem un izglītības tehnoloģiju nodrošinātājiem tā darbības laikā iesaistīs līdz 5000 studentu no piecām </a:t>
            </a:r>
            <a:r>
              <a:rPr lang="lv-LV" sz="1800" dirty="0" err="1"/>
              <a:t>partneraugstskolām</a:t>
            </a:r>
            <a:r>
              <a:rPr lang="lv-LV" sz="1800" dirty="0"/>
              <a:t>.</a:t>
            </a:r>
            <a:endParaRPr lang="en-IE" sz="1800" dirty="0"/>
          </a:p>
        </p:txBody>
      </p:sp>
      <p:pic>
        <p:nvPicPr>
          <p:cNvPr id="2050" name="Picture 2">
            <a:extLst>
              <a:ext uri="{FF2B5EF4-FFF2-40B4-BE49-F238E27FC236}">
                <a16:creationId xmlns:a16="http://schemas.microsoft.com/office/drawing/2014/main" id="{67B10AFD-63F2-CC76-80CE-43EACDC5B149}"/>
              </a:ext>
            </a:extLst>
          </p:cNvPr>
          <p:cNvPicPr>
            <a:picLocks noGrp="1" noChangeAspect="1" noChangeArrowheads="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6" name="TextBox 5">
            <a:hlinkClick r:id="rId3"/>
            <a:extLst>
              <a:ext uri="{FF2B5EF4-FFF2-40B4-BE49-F238E27FC236}">
                <a16:creationId xmlns:a16="http://schemas.microsoft.com/office/drawing/2014/main" id="{D808080B-D207-5215-F259-60C86EFAB8F1}"/>
              </a:ext>
            </a:extLst>
          </p:cNvPr>
          <p:cNvSpPr txBox="1"/>
          <p:nvPr/>
        </p:nvSpPr>
        <p:spPr>
          <a:xfrm>
            <a:off x="1117600" y="6161314"/>
            <a:ext cx="3309257" cy="461665"/>
          </a:xfrm>
          <a:prstGeom prst="rect">
            <a:avLst/>
          </a:prstGeom>
          <a:solidFill>
            <a:srgbClr val="AD4097"/>
          </a:solidFill>
        </p:spPr>
        <p:txBody>
          <a:bodyPr wrap="square" rtlCol="0">
            <a:spAutoFit/>
          </a:bodyPr>
          <a:lstStyle/>
          <a:p>
            <a:pPr algn="ctr"/>
            <a:r>
              <a:rPr lang="en-GB" sz="2400" dirty="0">
                <a:solidFill>
                  <a:schemeClr val="bg1"/>
                </a:solidFill>
                <a:latin typeface="Calibri" panose="020F0502020204030204" pitchFamily="34" charset="0"/>
                <a:ea typeface="Calibri" panose="020F0502020204030204" pitchFamily="34" charset="0"/>
                <a:cs typeface="Calibri" panose="020F0502020204030204" pitchFamily="34" charset="0"/>
              </a:rPr>
              <a:t>Uzzināt vairāk</a:t>
            </a:r>
            <a:endParaRPr lang="en-IE" sz="24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7" name="TextBox 6">
            <a:hlinkClick r:id="rId4"/>
            <a:extLst>
              <a:ext uri="{FF2B5EF4-FFF2-40B4-BE49-F238E27FC236}">
                <a16:creationId xmlns:a16="http://schemas.microsoft.com/office/drawing/2014/main" id="{79C807A7-EB26-3836-C27A-BAA29514D5F0}"/>
              </a:ext>
            </a:extLst>
          </p:cNvPr>
          <p:cNvSpPr txBox="1"/>
          <p:nvPr/>
        </p:nvSpPr>
        <p:spPr>
          <a:xfrm>
            <a:off x="0" y="655970"/>
            <a:ext cx="3530504" cy="400110"/>
          </a:xfrm>
          <a:prstGeom prst="rect">
            <a:avLst/>
          </a:prstGeom>
          <a:solidFill>
            <a:srgbClr val="60A9DD"/>
          </a:solidFill>
        </p:spPr>
        <p:txBody>
          <a:bodyPr wrap="square" rtlCol="0">
            <a:spAutoFit/>
          </a:bodyPr>
          <a:lstStyle/>
          <a:p>
            <a:r>
              <a:rPr lang="en-IE" sz="2000" dirty="0">
                <a:solidFill>
                  <a:schemeClr val="bg1"/>
                </a:solidFill>
                <a:latin typeface="Calibri" panose="020F0502020204030204" pitchFamily="34" charset="0"/>
                <a:ea typeface="Calibri" panose="020F0502020204030204" pitchFamily="34" charset="0"/>
                <a:cs typeface="Calibri" panose="020F0502020204030204" pitchFamily="34" charset="0"/>
              </a:rPr>
              <a:t>EU HEI UZMANĪBAS CENTRĀ</a:t>
            </a:r>
          </a:p>
        </p:txBody>
      </p:sp>
    </p:spTree>
    <p:extLst>
      <p:ext uri="{BB962C8B-B14F-4D97-AF65-F5344CB8AC3E}">
        <p14:creationId xmlns:p14="http://schemas.microsoft.com/office/powerpoint/2010/main" val="1043923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2848948-3CA3-75F9-AF96-165540A554C3}"/>
              </a:ext>
            </a:extLst>
          </p:cNvPr>
          <p:cNvSpPr>
            <a:spLocks noGrp="1"/>
          </p:cNvSpPr>
          <p:nvPr>
            <p:ph type="body" sz="quarter" idx="30"/>
          </p:nvPr>
        </p:nvSpPr>
        <p:spPr/>
        <p:txBody>
          <a:bodyPr/>
          <a:lstStyle/>
          <a:p>
            <a:endParaRPr lang="en-IE"/>
          </a:p>
        </p:txBody>
      </p:sp>
      <p:pic>
        <p:nvPicPr>
          <p:cNvPr id="4" name="Picture 2">
            <a:extLst>
              <a:ext uri="{FF2B5EF4-FFF2-40B4-BE49-F238E27FC236}">
                <a16:creationId xmlns:a16="http://schemas.microsoft.com/office/drawing/2014/main" id="{FC5989B0-E023-92CB-5602-AE3AADC23F42}"/>
              </a:ext>
            </a:extLst>
          </p:cNvPr>
          <p:cNvPicPr>
            <a:picLocks noGrp="1" noChangeAspect="1" noChangeArrowheads="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hlinkClick r:id="rId3"/>
            <a:extLst>
              <a:ext uri="{FF2B5EF4-FFF2-40B4-BE49-F238E27FC236}">
                <a16:creationId xmlns:a16="http://schemas.microsoft.com/office/drawing/2014/main" id="{F88DC93F-C918-91B5-BEC3-F97FC93F75E2}"/>
              </a:ext>
            </a:extLst>
          </p:cNvPr>
          <p:cNvSpPr txBox="1"/>
          <p:nvPr/>
        </p:nvSpPr>
        <p:spPr>
          <a:xfrm>
            <a:off x="0" y="655970"/>
            <a:ext cx="3530504" cy="400110"/>
          </a:xfrm>
          <a:prstGeom prst="rect">
            <a:avLst/>
          </a:prstGeom>
          <a:solidFill>
            <a:srgbClr val="60A9DD"/>
          </a:solidFill>
        </p:spPr>
        <p:txBody>
          <a:bodyPr wrap="square" rtlCol="0">
            <a:spAutoFit/>
          </a:bodyPr>
          <a:lstStyle/>
          <a:p>
            <a:r>
              <a:rPr lang="en-IE" sz="2000" dirty="0">
                <a:solidFill>
                  <a:schemeClr val="bg1"/>
                </a:solidFill>
                <a:latin typeface="Calibri" panose="020F0502020204030204" pitchFamily="34" charset="0"/>
                <a:ea typeface="Calibri" panose="020F0502020204030204" pitchFamily="34" charset="0"/>
                <a:cs typeface="Calibri" panose="020F0502020204030204" pitchFamily="34" charset="0"/>
              </a:rPr>
              <a:t>EU HEI UZMANĪBAS CENTRĀ</a:t>
            </a:r>
          </a:p>
        </p:txBody>
      </p:sp>
    </p:spTree>
    <p:extLst>
      <p:ext uri="{BB962C8B-B14F-4D97-AF65-F5344CB8AC3E}">
        <p14:creationId xmlns:p14="http://schemas.microsoft.com/office/powerpoint/2010/main" val="140822677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A570DF0-0CB3-9479-501C-476C614F6A6A}"/>
              </a:ext>
            </a:extLst>
          </p:cNvPr>
          <p:cNvSpPr>
            <a:spLocks noGrp="1"/>
          </p:cNvSpPr>
          <p:nvPr>
            <p:ph type="body" sz="quarter" idx="30"/>
          </p:nvPr>
        </p:nvSpPr>
        <p:spPr/>
        <p:txBody>
          <a:bodyPr/>
          <a:lstStyle/>
          <a:p>
            <a:r>
              <a:rPr lang="en-IE" dirty="0" err="1"/>
              <a:t>CloudLabs </a:t>
            </a:r>
            <a:r>
              <a:rPr lang="en-IE" dirty="0"/>
              <a:t>virtuālais STEM</a:t>
            </a:r>
          </a:p>
        </p:txBody>
      </p:sp>
      <p:sp>
        <p:nvSpPr>
          <p:cNvPr id="3" name="Text Placeholder 2">
            <a:extLst>
              <a:ext uri="{FF2B5EF4-FFF2-40B4-BE49-F238E27FC236}">
                <a16:creationId xmlns:a16="http://schemas.microsoft.com/office/drawing/2014/main" id="{D42AEC1A-6153-D673-E406-AF2117674C34}"/>
              </a:ext>
            </a:extLst>
          </p:cNvPr>
          <p:cNvSpPr>
            <a:spLocks noGrp="1"/>
          </p:cNvSpPr>
          <p:nvPr>
            <p:ph type="body" sz="quarter" idx="48"/>
          </p:nvPr>
        </p:nvSpPr>
        <p:spPr>
          <a:xfrm>
            <a:off x="705208" y="2122019"/>
            <a:ext cx="5322123" cy="2538354"/>
          </a:xfrm>
        </p:spPr>
        <p:txBody>
          <a:bodyPr/>
          <a:lstStyle/>
          <a:p>
            <a:pPr algn="just"/>
            <a:r>
              <a:rPr lang="en-GB" dirty="0" err="1"/>
              <a:t>CloudLabs </a:t>
            </a:r>
            <a:r>
              <a:rPr lang="en-GB" dirty="0"/>
              <a:t>Virtual STEM ir izglītojoša platforma, kas </a:t>
            </a:r>
            <a:r>
              <a:rPr lang="en-GB" dirty="0" err="1"/>
              <a:t>balstīta uz </a:t>
            </a:r>
            <a:r>
              <a:rPr lang="en-GB" dirty="0"/>
              <a:t>STEM modeli un piedāvā vairāk nekā 600 simulāciju tādās jomās kā fizika, ķīmija, bioloģija un matemātika, kā arī tādās profesionālās jomās kā lauksaimniecība, automatizācija, rūpniecība, tehnoloģijas un elektrotīkli. Pašlaik tajā ir 266 simulācijas un 71 mācību vienība.</a:t>
            </a:r>
            <a:endParaRPr lang="en-IE" dirty="0"/>
          </a:p>
        </p:txBody>
      </p:sp>
      <p:pic>
        <p:nvPicPr>
          <p:cNvPr id="6" name="Picture Placeholder 5">
            <a:extLst>
              <a:ext uri="{FF2B5EF4-FFF2-40B4-BE49-F238E27FC236}">
                <a16:creationId xmlns:a16="http://schemas.microsoft.com/office/drawing/2014/main" id="{4C7A7134-FCD1-C053-00AE-A96E9E2EBD2D}"/>
              </a:ext>
            </a:extLst>
          </p:cNvPr>
          <p:cNvPicPr>
            <a:picLocks noGrp="1" noChangeAspect="1"/>
          </p:cNvPicPr>
          <p:nvPr>
            <p:ph type="pic" sz="quarter" idx="23"/>
          </p:nvPr>
        </p:nvPicPr>
        <p:blipFill>
          <a:blip r:embed="rId3" cstate="screen">
            <a:extLst>
              <a:ext uri="{28A0092B-C50C-407E-A947-70E740481C1C}">
                <a14:useLocalDpi xmlns:a14="http://schemas.microsoft.com/office/drawing/2010/main"/>
              </a:ext>
            </a:extLst>
          </a:blip>
          <a:srcRect/>
          <a:stretch/>
        </p:blipFill>
        <p:spPr/>
      </p:pic>
      <p:sp>
        <p:nvSpPr>
          <p:cNvPr id="7" name="TextBox 6">
            <a:hlinkClick r:id="rId4"/>
            <a:extLst>
              <a:ext uri="{FF2B5EF4-FFF2-40B4-BE49-F238E27FC236}">
                <a16:creationId xmlns:a16="http://schemas.microsoft.com/office/drawing/2014/main" id="{9CE36DF7-1D6F-2A8B-6EA4-A78E64560FD8}"/>
              </a:ext>
            </a:extLst>
          </p:cNvPr>
          <p:cNvSpPr txBox="1"/>
          <p:nvPr/>
        </p:nvSpPr>
        <p:spPr>
          <a:xfrm>
            <a:off x="0" y="149537"/>
            <a:ext cx="5322122" cy="400110"/>
          </a:xfrm>
          <a:prstGeom prst="rect">
            <a:avLst/>
          </a:prstGeom>
          <a:solidFill>
            <a:srgbClr val="AD4097"/>
          </a:solidFill>
        </p:spPr>
        <p:txBody>
          <a:bodyPr wrap="square" rtlCol="0">
            <a:spAutoFit/>
          </a:bodyPr>
          <a:lstStyle/>
          <a:p>
            <a:r>
              <a:rPr lang="en-GB" sz="2000" dirty="0">
                <a:solidFill>
                  <a:schemeClr val="bg1"/>
                </a:solidFill>
                <a:latin typeface="Calibri" panose="020F0502020204030204" pitchFamily="34" charset="0"/>
                <a:ea typeface="Calibri" panose="020F0502020204030204" pitchFamily="34" charset="0"/>
                <a:cs typeface="Calibri" panose="020F0502020204030204" pitchFamily="34" charset="0"/>
              </a:rPr>
              <a:t>VIRTUĀLIE MĀCĪBU </a:t>
            </a:r>
            <a:r>
              <a:rPr lang="en-IE" sz="2000" dirty="0">
                <a:solidFill>
                  <a:schemeClr val="bg1"/>
                </a:solidFill>
                <a:latin typeface="Calibri" panose="020F0502020204030204" pitchFamily="34" charset="0"/>
                <a:ea typeface="Calibri" panose="020F0502020204030204" pitchFamily="34" charset="0"/>
                <a:cs typeface="Calibri" panose="020F0502020204030204" pitchFamily="34" charset="0"/>
              </a:rPr>
              <a:t>RĪKI IZPĒTEI</a:t>
            </a:r>
          </a:p>
        </p:txBody>
      </p:sp>
      <p:pic>
        <p:nvPicPr>
          <p:cNvPr id="11" name="Picture 10">
            <a:extLst>
              <a:ext uri="{FF2B5EF4-FFF2-40B4-BE49-F238E27FC236}">
                <a16:creationId xmlns:a16="http://schemas.microsoft.com/office/drawing/2014/main" id="{B5716E44-B271-5F32-D127-6DDFF1841A7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693576" y="4844519"/>
            <a:ext cx="876306" cy="1143008"/>
          </a:xfrm>
          <a:prstGeom prst="rect">
            <a:avLst/>
          </a:prstGeom>
        </p:spPr>
      </p:pic>
      <p:pic>
        <p:nvPicPr>
          <p:cNvPr id="9" name="Picture 8">
            <a:extLst>
              <a:ext uri="{FF2B5EF4-FFF2-40B4-BE49-F238E27FC236}">
                <a16:creationId xmlns:a16="http://schemas.microsoft.com/office/drawing/2014/main" id="{C4A9F6CE-C015-BDF4-2119-D7E868AA380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255099" y="3164915"/>
            <a:ext cx="1784502" cy="2822612"/>
          </a:xfrm>
          <a:prstGeom prst="rect">
            <a:avLst/>
          </a:prstGeom>
        </p:spPr>
      </p:pic>
      <p:sp>
        <p:nvSpPr>
          <p:cNvPr id="13" name="TextBox 12">
            <a:extLst>
              <a:ext uri="{FF2B5EF4-FFF2-40B4-BE49-F238E27FC236}">
                <a16:creationId xmlns:a16="http://schemas.microsoft.com/office/drawing/2014/main" id="{B9DAD53C-80D4-4E9B-937E-BB557A5FFC19}"/>
              </a:ext>
            </a:extLst>
          </p:cNvPr>
          <p:cNvSpPr txBox="1"/>
          <p:nvPr/>
        </p:nvSpPr>
        <p:spPr>
          <a:xfrm>
            <a:off x="953562" y="5904334"/>
            <a:ext cx="6128656" cy="461665"/>
          </a:xfrm>
          <a:prstGeom prst="rect">
            <a:avLst/>
          </a:prstGeom>
          <a:noFill/>
        </p:spPr>
        <p:txBody>
          <a:bodyPr wrap="square">
            <a:spAutoFit/>
          </a:bodyPr>
          <a:lstStyle/>
          <a:p>
            <a:r>
              <a:rPr lang="en-IE" sz="2400" dirty="0">
                <a:latin typeface="Calibri" panose="020F0502020204030204" pitchFamily="34" charset="0"/>
                <a:ea typeface="Calibri" panose="020F0502020204030204" pitchFamily="34" charset="0"/>
                <a:cs typeface="Calibri" panose="020F0502020204030204" pitchFamily="34" charset="0"/>
                <a:hlinkClick r:id="rId7"/>
              </a:rPr>
              <a:t>https://cloudlabs.us </a:t>
            </a:r>
          </a:p>
        </p:txBody>
      </p:sp>
    </p:spTree>
    <p:extLst>
      <p:ext uri="{BB962C8B-B14F-4D97-AF65-F5344CB8AC3E}">
        <p14:creationId xmlns:p14="http://schemas.microsoft.com/office/powerpoint/2010/main" val="292560717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CE434A7-2A67-7926-4E6E-7E84E72FDB5C}"/>
              </a:ext>
            </a:extLst>
          </p:cNvPr>
          <p:cNvSpPr>
            <a:spLocks noGrp="1"/>
          </p:cNvSpPr>
          <p:nvPr>
            <p:ph type="body" sz="quarter" idx="30"/>
          </p:nvPr>
        </p:nvSpPr>
        <p:spPr/>
        <p:txBody>
          <a:bodyPr/>
          <a:lstStyle/>
          <a:p>
            <a:r>
              <a:rPr lang="en-GB" sz="3200" dirty="0"/>
              <a:t>Citi galvenie rīki un platformas:</a:t>
            </a:r>
            <a:endParaRPr lang="en-IE" sz="3200" dirty="0"/>
          </a:p>
        </p:txBody>
      </p:sp>
      <p:sp>
        <p:nvSpPr>
          <p:cNvPr id="3" name="Text Placeholder 2">
            <a:extLst>
              <a:ext uri="{FF2B5EF4-FFF2-40B4-BE49-F238E27FC236}">
                <a16:creationId xmlns:a16="http://schemas.microsoft.com/office/drawing/2014/main" id="{D595F313-6AA8-8C4E-EAC6-D09D0DD8DB72}"/>
              </a:ext>
            </a:extLst>
          </p:cNvPr>
          <p:cNvSpPr>
            <a:spLocks noGrp="1"/>
          </p:cNvSpPr>
          <p:nvPr>
            <p:ph type="body" sz="quarter" idx="48"/>
          </p:nvPr>
        </p:nvSpPr>
        <p:spPr/>
        <p:txBody>
          <a:bodyPr/>
          <a:lstStyle/>
          <a:p>
            <a:pPr marL="342900" indent="-342900" algn="just">
              <a:buFont typeface="Arial" panose="020B0604020202020204" pitchFamily="34" charset="0"/>
              <a:buChar char="•"/>
            </a:pPr>
            <a:r>
              <a:rPr lang="en-GB" sz="2000" dirty="0"/>
              <a:t>Digitālās platformas, piemēram, virtuālās laboratorijas, kodēšanas smilšu kastes un kopīgas tiešsaistes darbvietas, pārveido mācību pieredzi, padarot to interaktīvāku un pieejamāku.</a:t>
            </a:r>
          </a:p>
          <a:p>
            <a:pPr marL="342900" indent="-342900" algn="just">
              <a:buFont typeface="Arial" panose="020B0604020202020204" pitchFamily="34" charset="0"/>
              <a:buChar char="•"/>
            </a:pPr>
            <a:r>
              <a:rPr lang="en-GB" sz="2000" dirty="0"/>
              <a:t>Kodēšanas platformas, piemēram, Scratch vai GitHub Classroom, </a:t>
            </a:r>
            <a:r>
              <a:rPr lang="en-GB" sz="2000" dirty="0" err="1"/>
              <a:t>iesaista</a:t>
            </a:r>
            <a:r>
              <a:rPr lang="en-GB" sz="2000" dirty="0"/>
              <a:t> </a:t>
            </a:r>
            <a:r>
              <a:rPr lang="lv-LV" sz="2000" dirty="0"/>
              <a:t>izglītojamos</a:t>
            </a:r>
            <a:r>
              <a:rPr lang="en-GB" sz="2000" dirty="0"/>
              <a:t> programmatūras projektu veidošanā, koplietošanā un sadarbībā, tādējādi uzlabojot viņu digitālās prasmes un problēmu risināšanas prasmes.</a:t>
            </a:r>
          </a:p>
          <a:p>
            <a:pPr marL="342900" indent="-342900" algn="just">
              <a:buFont typeface="Arial" panose="020B0604020202020204" pitchFamily="34" charset="0"/>
              <a:buChar char="•"/>
            </a:pPr>
            <a:r>
              <a:rPr lang="en-GB" sz="2000" dirty="0"/>
              <a:t>Tādi rīki kā TED-Ed, National Geographic Education un PBS </a:t>
            </a:r>
            <a:r>
              <a:rPr lang="en-GB" sz="2000" dirty="0" err="1"/>
              <a:t>LearningMedia</a:t>
            </a:r>
            <a:r>
              <a:rPr lang="en-GB" sz="2000" dirty="0"/>
              <a:t> piedāvā saistošu, augstas kvalitātes saturu, kas var atdzīvināt mācību priekšmetus, </a:t>
            </a:r>
            <a:r>
              <a:rPr lang="en-GB" sz="2000" dirty="0" err="1"/>
              <a:t>rosinot</a:t>
            </a:r>
            <a:r>
              <a:rPr lang="en-GB" sz="2000" dirty="0"/>
              <a:t> </a:t>
            </a:r>
            <a:r>
              <a:rPr lang="lv-LV" sz="2000" dirty="0"/>
              <a:t>izglītojamo</a:t>
            </a:r>
            <a:r>
              <a:rPr lang="en-GB" sz="2000" dirty="0"/>
              <a:t> interesi un iedvesmojot tālākai izpētei.</a:t>
            </a:r>
            <a:br>
              <a:rPr lang="en-GB" sz="2000" dirty="0"/>
            </a:br>
            <a:endParaRPr lang="en-GB" sz="2000" dirty="0"/>
          </a:p>
          <a:p>
            <a:pPr algn="just"/>
            <a:r>
              <a:rPr lang="en-GB" sz="2000" dirty="0"/>
              <a:t>Pārdomāti izvēloties un iekļaujot šīs tehnoloģijas </a:t>
            </a:r>
            <a:r>
              <a:rPr lang="en-GB" sz="2000" dirty="0" err="1"/>
              <a:t>savā</a:t>
            </a:r>
            <a:r>
              <a:rPr lang="en-GB" sz="2000" dirty="0"/>
              <a:t> </a:t>
            </a:r>
            <a:r>
              <a:rPr lang="lv-LV" sz="2000" dirty="0"/>
              <a:t>izglītības</a:t>
            </a:r>
            <a:r>
              <a:rPr lang="en-GB" sz="2000" dirty="0"/>
              <a:t> programmā, </a:t>
            </a:r>
            <a:r>
              <a:rPr lang="lv-LV" sz="2000" dirty="0"/>
              <a:t>mācībspēki</a:t>
            </a:r>
            <a:r>
              <a:rPr lang="en-GB" sz="2000" dirty="0"/>
              <a:t> var </a:t>
            </a:r>
            <a:r>
              <a:rPr lang="en-GB" sz="2000" dirty="0" err="1"/>
              <a:t>piedāvāt</a:t>
            </a:r>
            <a:r>
              <a:rPr lang="en-GB" sz="2000" dirty="0"/>
              <a:t> </a:t>
            </a:r>
            <a:r>
              <a:rPr lang="lv-LV" sz="2000" dirty="0"/>
              <a:t>izglītojamajiem</a:t>
            </a:r>
            <a:r>
              <a:rPr lang="en-GB" sz="2000" dirty="0"/>
              <a:t> bagātīgu un daudzveidīgu izglītības pieredzi, kas viņus sagatavos digitālā laikmeta izaicinājumiem un iespējām.</a:t>
            </a:r>
          </a:p>
        </p:txBody>
      </p:sp>
    </p:spTree>
    <p:extLst>
      <p:ext uri="{BB962C8B-B14F-4D97-AF65-F5344CB8AC3E}">
        <p14:creationId xmlns:p14="http://schemas.microsoft.com/office/powerpoint/2010/main" val="357525611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D2B43CF9-E79A-D126-9E02-E5CFDB72A789}"/>
              </a:ext>
            </a:extLst>
          </p:cNvPr>
          <p:cNvPicPr>
            <a:picLocks noGrp="1" noChangeAspect="1"/>
          </p:cNvPicPr>
          <p:nvPr>
            <p:ph type="pic" sz="quarter" idx="21"/>
          </p:nvPr>
        </p:nvPicPr>
        <p:blipFill rotWithShape="1">
          <a:blip r:embed="rId2" cstate="screen">
            <a:extLst>
              <a:ext uri="{28A0092B-C50C-407E-A947-70E740481C1C}">
                <a14:useLocalDpi xmlns:a14="http://schemas.microsoft.com/office/drawing/2010/main"/>
              </a:ext>
            </a:extLst>
          </a:blip>
          <a:srcRect/>
          <a:stretch/>
        </p:blipFill>
        <p:spPr>
          <a:xfrm>
            <a:off x="884606" y="0"/>
            <a:ext cx="2038209" cy="6858000"/>
          </a:xfrm>
        </p:spPr>
      </p:pic>
      <p:sp>
        <p:nvSpPr>
          <p:cNvPr id="4" name="Rectangle 3">
            <a:extLst>
              <a:ext uri="{FF2B5EF4-FFF2-40B4-BE49-F238E27FC236}">
                <a16:creationId xmlns:a16="http://schemas.microsoft.com/office/drawing/2014/main" id="{EC6AED2C-27E4-CC45-818F-445D4452A105}"/>
              </a:ext>
            </a:extLst>
          </p:cNvPr>
          <p:cNvSpPr/>
          <p:nvPr/>
        </p:nvSpPr>
        <p:spPr>
          <a:xfrm>
            <a:off x="4776086" y="510364"/>
            <a:ext cx="3432249" cy="10713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Slide Number Placeholder 2">
            <a:extLst>
              <a:ext uri="{FF2B5EF4-FFF2-40B4-BE49-F238E27FC236}">
                <a16:creationId xmlns:a16="http://schemas.microsoft.com/office/drawing/2014/main" id="{E9C72276-D914-3543-9C06-3EA9336EF950}"/>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291"/>
              <a:t>47</a:t>
            </a:fld>
            <a:endParaRPr lang="en-US" sz="1291" dirty="0"/>
          </a:p>
        </p:txBody>
      </p:sp>
      <p:sp>
        <p:nvSpPr>
          <p:cNvPr id="8" name="Text Placeholder 7">
            <a:extLst>
              <a:ext uri="{FF2B5EF4-FFF2-40B4-BE49-F238E27FC236}">
                <a16:creationId xmlns:a16="http://schemas.microsoft.com/office/drawing/2014/main" id="{71FCCA58-E6AE-D030-CB6C-0809439C7D2B}"/>
              </a:ext>
            </a:extLst>
          </p:cNvPr>
          <p:cNvSpPr>
            <a:spLocks noGrp="1"/>
          </p:cNvSpPr>
          <p:nvPr>
            <p:ph type="body" sz="quarter" idx="30"/>
          </p:nvPr>
        </p:nvSpPr>
        <p:spPr>
          <a:xfrm>
            <a:off x="2109106" y="329446"/>
            <a:ext cx="8559799" cy="1250034"/>
          </a:xfrm>
          <a:gradFill flip="none" rotWithShape="1">
            <a:gsLst>
              <a:gs pos="99000">
                <a:srgbClr val="1C1442"/>
              </a:gs>
              <a:gs pos="14000">
                <a:srgbClr val="186BA8"/>
              </a:gs>
              <a:gs pos="68000">
                <a:srgbClr val="8A2061"/>
              </a:gs>
            </a:gsLst>
            <a:path path="circle">
              <a:fillToRect l="100000" t="100000"/>
            </a:path>
            <a:tileRect r="-100000" b="-100000"/>
          </a:gradFill>
        </p:spPr>
        <p:txBody>
          <a:bodyPr anchor="ctr"/>
          <a:lstStyle/>
          <a:p>
            <a:r>
              <a:rPr lang="en-GB" dirty="0">
                <a:solidFill>
                  <a:schemeClr val="bg1"/>
                </a:solidFill>
              </a:rPr>
              <a:t>Profesionālā pilnveide un nepārtraukta mācīšanās</a:t>
            </a:r>
            <a:endParaRPr lang="en-US" dirty="0">
              <a:solidFill>
                <a:schemeClr val="bg1"/>
              </a:solidFill>
            </a:endParaRPr>
          </a:p>
        </p:txBody>
      </p:sp>
      <p:sp>
        <p:nvSpPr>
          <p:cNvPr id="9" name="Text Placeholder 4">
            <a:extLst>
              <a:ext uri="{FF2B5EF4-FFF2-40B4-BE49-F238E27FC236}">
                <a16:creationId xmlns:a16="http://schemas.microsoft.com/office/drawing/2014/main" id="{8BC65BD6-5C07-465C-464E-356322CA048C}"/>
              </a:ext>
            </a:extLst>
          </p:cNvPr>
          <p:cNvSpPr txBox="1">
            <a:spLocks/>
          </p:cNvSpPr>
          <p:nvPr/>
        </p:nvSpPr>
        <p:spPr>
          <a:xfrm>
            <a:off x="1193353" y="4821566"/>
            <a:ext cx="1831508" cy="1358352"/>
          </a:xfrm>
          <a:prstGeom prst="rect">
            <a:avLst/>
          </a:prstGeom>
        </p:spPr>
        <p:txBody>
          <a:bodyPr/>
          <a:lstStyle>
            <a:lvl1pPr marL="835822" indent="-835822" algn="l" defTabSz="3343281" rtl="0" eaLnBrk="1" latinLnBrk="0" hangingPunct="1">
              <a:lnSpc>
                <a:spcPct val="100000"/>
              </a:lnSpc>
              <a:spcBef>
                <a:spcPts val="3657"/>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1pPr>
            <a:lvl2pPr marL="2507462"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2pPr>
            <a:lvl3pPr marL="4179101"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3pPr>
            <a:lvl4pPr marL="5850740"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4pPr>
            <a:lvl5pPr marL="7522384"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5pPr>
            <a:lvl6pPr marL="9194022"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6pPr>
            <a:lvl7pPr marL="10865665"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7pPr>
            <a:lvl8pPr marL="12537303"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8pPr>
            <a:lvl9pPr marL="14208947"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9pPr>
          </a:lstStyle>
          <a:p>
            <a:pPr marL="0" indent="0">
              <a:buNone/>
            </a:pPr>
            <a:r>
              <a:rPr lang="en-US" sz="9600" b="1" dirty="0">
                <a:solidFill>
                  <a:schemeClr val="bg1"/>
                </a:solidFill>
              </a:rPr>
              <a:t>05</a:t>
            </a:r>
          </a:p>
        </p:txBody>
      </p:sp>
      <p:pic>
        <p:nvPicPr>
          <p:cNvPr id="6" name="Picture 5" descr="Doctors monitoring patient condition on monitors">
            <a:extLst>
              <a:ext uri="{FF2B5EF4-FFF2-40B4-BE49-F238E27FC236}">
                <a16:creationId xmlns:a16="http://schemas.microsoft.com/office/drawing/2014/main" id="{DD2F5603-047A-EB61-BA76-8C274BF176D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482236" y="1914227"/>
            <a:ext cx="7186669" cy="4789942"/>
          </a:xfrm>
          <a:prstGeom prst="rect">
            <a:avLst/>
          </a:prstGeom>
        </p:spPr>
      </p:pic>
    </p:spTree>
    <p:extLst>
      <p:ext uri="{BB962C8B-B14F-4D97-AF65-F5344CB8AC3E}">
        <p14:creationId xmlns:p14="http://schemas.microsoft.com/office/powerpoint/2010/main" val="106800137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p:txBody>
          <a:bodyPr/>
          <a:lstStyle/>
          <a:p>
            <a:r>
              <a:rPr lang="en-US" sz="3200" dirty="0"/>
              <a:t>Nepieciešamība pēc nepārtrauktas profesionālās pilnveides</a:t>
            </a:r>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p:txBody>
          <a:bodyPr/>
          <a:lstStyle/>
          <a:p>
            <a:pPr algn="just"/>
            <a:r>
              <a:rPr lang="en-US" dirty="0" err="1"/>
              <a:t>Kā</a:t>
            </a:r>
            <a:r>
              <a:rPr lang="en-US" dirty="0"/>
              <a:t> </a:t>
            </a:r>
            <a:r>
              <a:rPr lang="en-US" dirty="0" err="1"/>
              <a:t>mēs</a:t>
            </a:r>
            <a:r>
              <a:rPr lang="en-US" dirty="0"/>
              <a:t> </a:t>
            </a:r>
            <a:r>
              <a:rPr lang="en-US" dirty="0" err="1"/>
              <a:t>esam</a:t>
            </a:r>
            <a:r>
              <a:rPr lang="en-US" dirty="0"/>
              <a:t> </a:t>
            </a:r>
            <a:r>
              <a:rPr lang="en-US" dirty="0" err="1"/>
              <a:t>atklājuši</a:t>
            </a:r>
            <a:r>
              <a:rPr lang="en-US" dirty="0"/>
              <a:t>, </a:t>
            </a:r>
            <a:r>
              <a:rPr lang="en-US" dirty="0" err="1"/>
              <a:t>šajā</a:t>
            </a:r>
            <a:r>
              <a:rPr lang="en-US" dirty="0"/>
              <a:t> </a:t>
            </a:r>
            <a:r>
              <a:rPr lang="en-US" dirty="0" err="1"/>
              <a:t>strauji</a:t>
            </a:r>
            <a:r>
              <a:rPr lang="en-US" dirty="0"/>
              <a:t> </a:t>
            </a:r>
            <a:r>
              <a:rPr lang="en-US" dirty="0" err="1"/>
              <a:t>mainīgajā</a:t>
            </a:r>
            <a:r>
              <a:rPr lang="en-US" dirty="0"/>
              <a:t> </a:t>
            </a:r>
            <a:r>
              <a:rPr lang="en-US" dirty="0" err="1"/>
              <a:t>izglītības</a:t>
            </a:r>
            <a:r>
              <a:rPr lang="en-US" dirty="0"/>
              <a:t> </a:t>
            </a:r>
            <a:r>
              <a:rPr lang="en-US" dirty="0" err="1"/>
              <a:t>vidē</a:t>
            </a:r>
            <a:r>
              <a:rPr lang="en-US" dirty="0"/>
              <a:t> mums </a:t>
            </a:r>
            <a:r>
              <a:rPr lang="en-US" dirty="0" err="1"/>
              <a:t>kā</a:t>
            </a:r>
            <a:r>
              <a:rPr lang="en-US" dirty="0"/>
              <a:t> </a:t>
            </a:r>
            <a:r>
              <a:rPr lang="en-US" dirty="0" err="1"/>
              <a:t>pedagogiem</a:t>
            </a:r>
            <a:r>
              <a:rPr lang="en-US" dirty="0"/>
              <a:t> </a:t>
            </a:r>
            <a:r>
              <a:rPr lang="en-US" dirty="0" err="1"/>
              <a:t>nepieciešamība</a:t>
            </a:r>
            <a:r>
              <a:rPr lang="en-US" dirty="0"/>
              <a:t> </a:t>
            </a:r>
            <a:r>
              <a:rPr lang="en-US" dirty="0" err="1"/>
              <a:t>turpināt</a:t>
            </a:r>
            <a:r>
              <a:rPr lang="en-US" dirty="0"/>
              <a:t> </a:t>
            </a:r>
            <a:r>
              <a:rPr lang="en-US" dirty="0" err="1"/>
              <a:t>profesionālo</a:t>
            </a:r>
            <a:r>
              <a:rPr lang="en-US" dirty="0"/>
              <a:t> </a:t>
            </a:r>
            <a:r>
              <a:rPr lang="en-US" dirty="0" err="1"/>
              <a:t>attīstību</a:t>
            </a:r>
            <a:r>
              <a:rPr lang="en-US" dirty="0"/>
              <a:t> (</a:t>
            </a:r>
            <a:r>
              <a:rPr lang="lv-LV" dirty="0"/>
              <a:t>PPI</a:t>
            </a:r>
            <a:r>
              <a:rPr lang="en-US" dirty="0"/>
              <a:t>) </a:t>
            </a:r>
            <a:r>
              <a:rPr lang="lv-LV" dirty="0"/>
              <a:t>ir īpaši svarīga.</a:t>
            </a:r>
          </a:p>
          <a:p>
            <a:pPr algn="just"/>
            <a:endParaRPr lang="en-GB" dirty="0">
              <a:solidFill>
                <a:srgbClr val="0D0D0D"/>
              </a:solidFill>
              <a:highlight>
                <a:srgbClr val="FFFFFF"/>
              </a:highlight>
              <a:latin typeface="Söhne"/>
            </a:endParaRPr>
          </a:p>
          <a:p>
            <a:pPr algn="just"/>
            <a:r>
              <a:rPr lang="lv-LV" b="0" i="0" dirty="0">
                <a:solidFill>
                  <a:srgbClr val="0D0D0D"/>
                </a:solidFill>
                <a:effectLst/>
                <a:highlight>
                  <a:srgbClr val="FFFFFF"/>
                </a:highlight>
                <a:latin typeface="Söhne"/>
              </a:rPr>
              <a:t>Nodošanās mūžizglītībai nodrošina, ka mēs kā pedagogi joprojām esam pedagoģisko jauninājumu, tehnoloģisko sasniegumu un jaunāko stratēģiju 21. gadsimta prasmju izglītības priekšgalā.</a:t>
            </a:r>
          </a:p>
          <a:p>
            <a:pPr algn="just"/>
            <a:endParaRPr lang="en-GB" dirty="0">
              <a:solidFill>
                <a:srgbClr val="0D0D0D"/>
              </a:solidFill>
              <a:highlight>
                <a:srgbClr val="FFFFFF"/>
              </a:highlight>
              <a:latin typeface="Söhne"/>
            </a:endParaRPr>
          </a:p>
          <a:p>
            <a:pPr algn="just"/>
            <a:r>
              <a:rPr lang="lv-LV" dirty="0">
                <a:solidFill>
                  <a:srgbClr val="0D0D0D"/>
                </a:solidFill>
                <a:highlight>
                  <a:srgbClr val="FFFFFF"/>
                </a:highlight>
                <a:latin typeface="Söhne"/>
              </a:rPr>
              <a:t>PPI</a:t>
            </a:r>
            <a:r>
              <a:rPr lang="lv-LV" b="0" i="0" dirty="0">
                <a:solidFill>
                  <a:srgbClr val="0D0D0D"/>
                </a:solidFill>
                <a:effectLst/>
                <a:highlight>
                  <a:srgbClr val="FFFFFF"/>
                </a:highlight>
                <a:latin typeface="Söhne"/>
              </a:rPr>
              <a:t> izmantošana uzlabo personīgās zināšanas un bagātina mūsu studentu izglītības pieredzi un labāk sagatavo viņus orientēties un gūt panākumus sarežģītajā digitālajā pasaulē.</a:t>
            </a:r>
            <a:endParaRPr lang="en-US" dirty="0"/>
          </a:p>
        </p:txBody>
      </p:sp>
    </p:spTree>
    <p:extLst>
      <p:ext uri="{BB962C8B-B14F-4D97-AF65-F5344CB8AC3E}">
        <p14:creationId xmlns:p14="http://schemas.microsoft.com/office/powerpoint/2010/main" val="357867167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Hot air balloon in foggy mountains">
            <a:extLst>
              <a:ext uri="{FF2B5EF4-FFF2-40B4-BE49-F238E27FC236}">
                <a16:creationId xmlns:a16="http://schemas.microsoft.com/office/drawing/2014/main" id="{9393014C-B064-CA92-29F7-7A3D1AEC842F}"/>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
        <p:nvSpPr>
          <p:cNvPr id="3" name="Text Placeholder 2">
            <a:extLst>
              <a:ext uri="{FF2B5EF4-FFF2-40B4-BE49-F238E27FC236}">
                <a16:creationId xmlns:a16="http://schemas.microsoft.com/office/drawing/2014/main" id="{F266A8BE-AC5B-297F-BEF5-AE37D00AA7C4}"/>
              </a:ext>
            </a:extLst>
          </p:cNvPr>
          <p:cNvSpPr>
            <a:spLocks noGrp="1"/>
          </p:cNvSpPr>
          <p:nvPr>
            <p:ph type="body" sz="quarter" idx="30"/>
          </p:nvPr>
        </p:nvSpPr>
        <p:spPr/>
        <p:txBody>
          <a:bodyPr/>
          <a:lstStyle/>
          <a:p>
            <a:r>
              <a:rPr lang="en-GB" sz="3200" dirty="0"/>
              <a:t>Reflektīva mācīšanās un prognozēšana:</a:t>
            </a:r>
            <a:endParaRPr lang="en-IE" sz="3200" dirty="0"/>
          </a:p>
        </p:txBody>
      </p:sp>
      <p:sp>
        <p:nvSpPr>
          <p:cNvPr id="4" name="Text Placeholder 3">
            <a:extLst>
              <a:ext uri="{FF2B5EF4-FFF2-40B4-BE49-F238E27FC236}">
                <a16:creationId xmlns:a16="http://schemas.microsoft.com/office/drawing/2014/main" id="{346195A5-7AFC-BE23-1F30-5C9309BE1FBA}"/>
              </a:ext>
            </a:extLst>
          </p:cNvPr>
          <p:cNvSpPr>
            <a:spLocks noGrp="1"/>
          </p:cNvSpPr>
          <p:nvPr>
            <p:ph type="body" sz="quarter" idx="48"/>
          </p:nvPr>
        </p:nvSpPr>
        <p:spPr/>
        <p:txBody>
          <a:bodyPr/>
          <a:lstStyle/>
          <a:p>
            <a:r>
              <a:rPr lang="en-GB" dirty="0"/>
              <a:t>Kā jūs kā pedagogs varat noteikt, kādas ir </a:t>
            </a:r>
            <a:r>
              <a:rPr lang="en-GB" dirty="0" err="1"/>
              <a:t>visefektīvākās</a:t>
            </a:r>
            <a:r>
              <a:rPr lang="en-GB" dirty="0"/>
              <a:t> </a:t>
            </a:r>
            <a:r>
              <a:rPr lang="lv-LV" dirty="0"/>
              <a:t>PPI</a:t>
            </a:r>
            <a:r>
              <a:rPr lang="en-GB" dirty="0"/>
              <a:t> </a:t>
            </a:r>
            <a:r>
              <a:rPr lang="en-GB" dirty="0" err="1"/>
              <a:t>iespējas</a:t>
            </a:r>
            <a:r>
              <a:rPr lang="en-GB" dirty="0"/>
              <a:t> 21</a:t>
            </a:r>
            <a:r>
              <a:rPr lang="lv-LV" dirty="0"/>
              <a:t>.gs. prasmju</a:t>
            </a:r>
            <a:r>
              <a:rPr lang="en-GB" dirty="0"/>
              <a:t> jomā?</a:t>
            </a:r>
            <a:br>
              <a:rPr lang="en-GB" dirty="0"/>
            </a:br>
            <a:endParaRPr lang="en-GB" dirty="0"/>
          </a:p>
          <a:p>
            <a:r>
              <a:rPr lang="en-GB" dirty="0"/>
              <a:t>Diskusijai - kādā veidā nepārtraukta profesionālā pilnveide </a:t>
            </a:r>
            <a:r>
              <a:rPr lang="en-GB" dirty="0" err="1"/>
              <a:t>ietekmē</a:t>
            </a:r>
            <a:r>
              <a:rPr lang="en-GB" dirty="0"/>
              <a:t> </a:t>
            </a:r>
            <a:r>
              <a:rPr lang="lv-LV" dirty="0"/>
              <a:t>izglītojamo</a:t>
            </a:r>
            <a:r>
              <a:rPr lang="en-GB" dirty="0"/>
              <a:t> rezultātus un izglītības inovācijas?</a:t>
            </a:r>
            <a:endParaRPr lang="en-IE" dirty="0"/>
          </a:p>
        </p:txBody>
      </p:sp>
    </p:spTree>
    <p:extLst>
      <p:ext uri="{BB962C8B-B14F-4D97-AF65-F5344CB8AC3E}">
        <p14:creationId xmlns:p14="http://schemas.microsoft.com/office/powerpoint/2010/main" val="9159461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D2B43CF9-E79A-D126-9E02-E5CFDB72A789}"/>
              </a:ext>
            </a:extLst>
          </p:cNvPr>
          <p:cNvPicPr>
            <a:picLocks noGrp="1" noChangeAspect="1"/>
          </p:cNvPicPr>
          <p:nvPr>
            <p:ph type="pic" sz="quarter" idx="21"/>
          </p:nvPr>
        </p:nvPicPr>
        <p:blipFill rotWithShape="1">
          <a:blip r:embed="rId2" cstate="screen">
            <a:extLst>
              <a:ext uri="{28A0092B-C50C-407E-A947-70E740481C1C}">
                <a14:useLocalDpi xmlns:a14="http://schemas.microsoft.com/office/drawing/2010/main"/>
              </a:ext>
            </a:extLst>
          </a:blip>
          <a:srcRect/>
          <a:stretch/>
        </p:blipFill>
        <p:spPr>
          <a:xfrm>
            <a:off x="884606" y="0"/>
            <a:ext cx="2038209" cy="6858000"/>
          </a:xfrm>
        </p:spPr>
      </p:pic>
      <p:sp>
        <p:nvSpPr>
          <p:cNvPr id="4" name="Rectangle 3">
            <a:extLst>
              <a:ext uri="{FF2B5EF4-FFF2-40B4-BE49-F238E27FC236}">
                <a16:creationId xmlns:a16="http://schemas.microsoft.com/office/drawing/2014/main" id="{EC6AED2C-27E4-CC45-818F-445D4452A105}"/>
              </a:ext>
            </a:extLst>
          </p:cNvPr>
          <p:cNvSpPr/>
          <p:nvPr/>
        </p:nvSpPr>
        <p:spPr>
          <a:xfrm>
            <a:off x="4776086" y="510364"/>
            <a:ext cx="3432249" cy="10713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Slide Number Placeholder 2">
            <a:extLst>
              <a:ext uri="{FF2B5EF4-FFF2-40B4-BE49-F238E27FC236}">
                <a16:creationId xmlns:a16="http://schemas.microsoft.com/office/drawing/2014/main" id="{E9C72276-D914-3543-9C06-3EA9336EF950}"/>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291"/>
              <a:t>5</a:t>
            </a:fld>
            <a:endParaRPr lang="en-US" sz="1291" dirty="0"/>
          </a:p>
        </p:txBody>
      </p:sp>
      <p:sp>
        <p:nvSpPr>
          <p:cNvPr id="8" name="Text Placeholder 7">
            <a:extLst>
              <a:ext uri="{FF2B5EF4-FFF2-40B4-BE49-F238E27FC236}">
                <a16:creationId xmlns:a16="http://schemas.microsoft.com/office/drawing/2014/main" id="{71FCCA58-E6AE-D030-CB6C-0809439C7D2B}"/>
              </a:ext>
            </a:extLst>
          </p:cNvPr>
          <p:cNvSpPr>
            <a:spLocks noGrp="1"/>
          </p:cNvSpPr>
          <p:nvPr>
            <p:ph type="body" sz="quarter" idx="30"/>
          </p:nvPr>
        </p:nvSpPr>
        <p:spPr>
          <a:xfrm>
            <a:off x="2109106" y="736612"/>
            <a:ext cx="8559799" cy="842867"/>
          </a:xfrm>
          <a:gradFill flip="none" rotWithShape="1">
            <a:gsLst>
              <a:gs pos="99000">
                <a:srgbClr val="1C1442"/>
              </a:gs>
              <a:gs pos="14000">
                <a:srgbClr val="186BA8"/>
              </a:gs>
              <a:gs pos="68000">
                <a:srgbClr val="8A2061"/>
              </a:gs>
            </a:gsLst>
            <a:path path="circle">
              <a:fillToRect l="100000" t="100000"/>
            </a:path>
            <a:tileRect r="-100000" b="-100000"/>
          </a:gradFill>
        </p:spPr>
        <p:txBody>
          <a:bodyPr anchor="ctr"/>
          <a:lstStyle/>
          <a:p>
            <a:r>
              <a:rPr lang="en-US" dirty="0">
                <a:solidFill>
                  <a:schemeClr val="bg1"/>
                </a:solidFill>
              </a:rPr>
              <a:t> </a:t>
            </a:r>
            <a:r>
              <a:rPr lang="lv-LV" sz="2800" dirty="0">
                <a:solidFill>
                  <a:schemeClr val="bg1"/>
                </a:solidFill>
              </a:rPr>
              <a:t>Izglītības</a:t>
            </a:r>
            <a:r>
              <a:rPr lang="en-US" sz="2800" dirty="0">
                <a:solidFill>
                  <a:schemeClr val="bg1"/>
                </a:solidFill>
              </a:rPr>
              <a:t> programmas </a:t>
            </a:r>
            <a:r>
              <a:rPr lang="en-US" sz="2800" dirty="0" err="1">
                <a:solidFill>
                  <a:schemeClr val="bg1"/>
                </a:solidFill>
              </a:rPr>
              <a:t>izstrāde</a:t>
            </a:r>
            <a:r>
              <a:rPr lang="en-US" sz="2800" dirty="0">
                <a:solidFill>
                  <a:schemeClr val="bg1"/>
                </a:solidFill>
              </a:rPr>
              <a:t> 21</a:t>
            </a:r>
            <a:r>
              <a:rPr lang="lv-LV" sz="2800" dirty="0">
                <a:solidFill>
                  <a:schemeClr val="bg1"/>
                </a:solidFill>
              </a:rPr>
              <a:t>.gs. prasmēm</a:t>
            </a:r>
            <a:endParaRPr lang="en-US" sz="2800" dirty="0">
              <a:solidFill>
                <a:schemeClr val="bg1"/>
              </a:solidFill>
            </a:endParaRPr>
          </a:p>
        </p:txBody>
      </p:sp>
      <p:sp>
        <p:nvSpPr>
          <p:cNvPr id="9" name="Text Placeholder 4">
            <a:extLst>
              <a:ext uri="{FF2B5EF4-FFF2-40B4-BE49-F238E27FC236}">
                <a16:creationId xmlns:a16="http://schemas.microsoft.com/office/drawing/2014/main" id="{8BC65BD6-5C07-465C-464E-356322CA048C}"/>
              </a:ext>
            </a:extLst>
          </p:cNvPr>
          <p:cNvSpPr txBox="1">
            <a:spLocks/>
          </p:cNvSpPr>
          <p:nvPr/>
        </p:nvSpPr>
        <p:spPr>
          <a:xfrm>
            <a:off x="1193353" y="4821566"/>
            <a:ext cx="1831508" cy="1358352"/>
          </a:xfrm>
          <a:prstGeom prst="rect">
            <a:avLst/>
          </a:prstGeom>
        </p:spPr>
        <p:txBody>
          <a:bodyPr/>
          <a:lstStyle>
            <a:lvl1pPr marL="835822" indent="-835822" algn="l" defTabSz="3343281" rtl="0" eaLnBrk="1" latinLnBrk="0" hangingPunct="1">
              <a:lnSpc>
                <a:spcPct val="100000"/>
              </a:lnSpc>
              <a:spcBef>
                <a:spcPts val="3657"/>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1pPr>
            <a:lvl2pPr marL="2507462"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2pPr>
            <a:lvl3pPr marL="4179101"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3pPr>
            <a:lvl4pPr marL="5850740"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4pPr>
            <a:lvl5pPr marL="7522384"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5pPr>
            <a:lvl6pPr marL="9194022"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6pPr>
            <a:lvl7pPr marL="10865665"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7pPr>
            <a:lvl8pPr marL="12537303"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8pPr>
            <a:lvl9pPr marL="14208947"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9pPr>
          </a:lstStyle>
          <a:p>
            <a:pPr marL="0" indent="0">
              <a:buNone/>
            </a:pPr>
            <a:r>
              <a:rPr lang="en-US" sz="9600" b="1" dirty="0">
                <a:solidFill>
                  <a:schemeClr val="bg1"/>
                </a:solidFill>
              </a:rPr>
              <a:t>01</a:t>
            </a:r>
          </a:p>
        </p:txBody>
      </p:sp>
      <p:pic>
        <p:nvPicPr>
          <p:cNvPr id="6" name="Picture 5" descr="Magnifying glass on clear background">
            <a:extLst>
              <a:ext uri="{FF2B5EF4-FFF2-40B4-BE49-F238E27FC236}">
                <a16:creationId xmlns:a16="http://schemas.microsoft.com/office/drawing/2014/main" id="{DD2F5603-047A-EB61-BA76-8C274BF176D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482236" y="1910718"/>
            <a:ext cx="7186669" cy="4796961"/>
          </a:xfrm>
          <a:prstGeom prst="rect">
            <a:avLst/>
          </a:prstGeom>
        </p:spPr>
      </p:pic>
    </p:spTree>
    <p:extLst>
      <p:ext uri="{BB962C8B-B14F-4D97-AF65-F5344CB8AC3E}">
        <p14:creationId xmlns:p14="http://schemas.microsoft.com/office/powerpoint/2010/main" val="3337254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8CFE049-05EB-E956-8F63-C1D19AE3AF61}"/>
              </a:ext>
            </a:extLst>
          </p:cNvPr>
          <p:cNvSpPr>
            <a:spLocks noGrp="1"/>
          </p:cNvSpPr>
          <p:nvPr>
            <p:ph type="body" sz="quarter" idx="30"/>
          </p:nvPr>
        </p:nvSpPr>
        <p:spPr/>
        <p:txBody>
          <a:bodyPr/>
          <a:lstStyle/>
          <a:p>
            <a:r>
              <a:rPr lang="en-GB" dirty="0"/>
              <a:t>Prakses </a:t>
            </a:r>
            <a:r>
              <a:rPr lang="en-GB" dirty="0" err="1"/>
              <a:t>kopienas</a:t>
            </a:r>
            <a:r>
              <a:rPr lang="en-GB" dirty="0"/>
              <a:t> </a:t>
            </a:r>
            <a:r>
              <a:rPr lang="lv-LV" dirty="0"/>
              <a:t>veidošana</a:t>
            </a:r>
            <a:endParaRPr lang="en-IE" dirty="0"/>
          </a:p>
        </p:txBody>
      </p:sp>
      <p:sp>
        <p:nvSpPr>
          <p:cNvPr id="3" name="Text Placeholder 2">
            <a:extLst>
              <a:ext uri="{FF2B5EF4-FFF2-40B4-BE49-F238E27FC236}">
                <a16:creationId xmlns:a16="http://schemas.microsoft.com/office/drawing/2014/main" id="{9038912F-A65F-B4F9-FFBE-019A7F91D76A}"/>
              </a:ext>
            </a:extLst>
          </p:cNvPr>
          <p:cNvSpPr>
            <a:spLocks noGrp="1"/>
          </p:cNvSpPr>
          <p:nvPr>
            <p:ph type="body" sz="quarter" idx="48"/>
          </p:nvPr>
        </p:nvSpPr>
        <p:spPr/>
        <p:txBody>
          <a:bodyPr/>
          <a:lstStyle/>
          <a:p>
            <a:pPr algn="just"/>
            <a:r>
              <a:rPr lang="en-GB" dirty="0"/>
              <a:t>Pedagogu prakses kopienas izveide darbojas kā katalizators </a:t>
            </a:r>
            <a:r>
              <a:rPr lang="en-GB" dirty="0" err="1"/>
              <a:t>kopīgam</a:t>
            </a:r>
            <a:r>
              <a:rPr lang="en-GB" dirty="0"/>
              <a:t> </a:t>
            </a:r>
            <a:r>
              <a:rPr lang="lv-LV" dirty="0"/>
              <a:t>izglītības</a:t>
            </a:r>
            <a:r>
              <a:rPr lang="en-GB" dirty="0"/>
              <a:t> procesam un inovatīvu mācību stratēģiju apmaiņai. </a:t>
            </a:r>
          </a:p>
          <a:p>
            <a:pPr algn="just"/>
            <a:endParaRPr lang="en-GB" dirty="0"/>
          </a:p>
          <a:p>
            <a:pPr algn="just"/>
            <a:r>
              <a:rPr lang="en-GB" dirty="0"/>
              <a:t>Šādas kopienas veicina sadarbību, diskusijas un pieredzes un resursu apmaiņu saistībā </a:t>
            </a:r>
            <a:r>
              <a:rPr lang="en-GB" dirty="0" err="1"/>
              <a:t>ar</a:t>
            </a:r>
            <a:r>
              <a:rPr lang="en-GB" dirty="0"/>
              <a:t> 21</a:t>
            </a:r>
            <a:r>
              <a:rPr lang="lv-LV" dirty="0"/>
              <a:t>.gs. prasmju</a:t>
            </a:r>
            <a:r>
              <a:rPr lang="en-GB" dirty="0"/>
              <a:t> integrāciju izglītībā. </a:t>
            </a:r>
          </a:p>
          <a:p>
            <a:pPr algn="just"/>
            <a:endParaRPr lang="en-GB" dirty="0"/>
          </a:p>
          <a:p>
            <a:pPr algn="just"/>
            <a:r>
              <a:rPr lang="en-GB" dirty="0"/>
              <a:t>Šajās kopienās pedagogi var rast atbalstu, iedvesmu un piederības sajūtu, kas ir nenovērtējami personības un profesionālās izaugsmes veicināšanai.</a:t>
            </a:r>
            <a:endParaRPr lang="en-IE" dirty="0"/>
          </a:p>
        </p:txBody>
      </p:sp>
    </p:spTree>
    <p:extLst>
      <p:ext uri="{BB962C8B-B14F-4D97-AF65-F5344CB8AC3E}">
        <p14:creationId xmlns:p14="http://schemas.microsoft.com/office/powerpoint/2010/main" val="98308669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266A8BE-AC5B-297F-BEF5-AE37D00AA7C4}"/>
              </a:ext>
            </a:extLst>
          </p:cNvPr>
          <p:cNvSpPr>
            <a:spLocks noGrp="1"/>
          </p:cNvSpPr>
          <p:nvPr>
            <p:ph type="body" sz="quarter" idx="30"/>
          </p:nvPr>
        </p:nvSpPr>
        <p:spPr/>
        <p:txBody>
          <a:bodyPr/>
          <a:lstStyle/>
          <a:p>
            <a:r>
              <a:rPr lang="en-GB" sz="3200" dirty="0"/>
              <a:t>Reflektīva mācīšanās un prognozēšana:</a:t>
            </a:r>
            <a:endParaRPr lang="en-IE" sz="3200" dirty="0"/>
          </a:p>
        </p:txBody>
      </p:sp>
      <p:sp>
        <p:nvSpPr>
          <p:cNvPr id="4" name="Text Placeholder 3">
            <a:extLst>
              <a:ext uri="{FF2B5EF4-FFF2-40B4-BE49-F238E27FC236}">
                <a16:creationId xmlns:a16="http://schemas.microsoft.com/office/drawing/2014/main" id="{346195A5-7AFC-BE23-1F30-5C9309BE1FBA}"/>
              </a:ext>
            </a:extLst>
          </p:cNvPr>
          <p:cNvSpPr>
            <a:spLocks noGrp="1"/>
          </p:cNvSpPr>
          <p:nvPr>
            <p:ph type="body" sz="quarter" idx="48"/>
          </p:nvPr>
        </p:nvSpPr>
        <p:spPr/>
        <p:txBody>
          <a:bodyPr/>
          <a:lstStyle/>
          <a:p>
            <a:pPr algn="just"/>
            <a:r>
              <a:rPr lang="en-GB" dirty="0"/>
              <a:t>Kādi ir galvenie ieguvumi, piedaloties prakses kopienā pedagogiem, kas koncentrējas </a:t>
            </a:r>
            <a:r>
              <a:rPr lang="en-GB" dirty="0" err="1"/>
              <a:t>uz</a:t>
            </a:r>
            <a:r>
              <a:rPr lang="en-GB" dirty="0"/>
              <a:t> 21</a:t>
            </a:r>
            <a:r>
              <a:rPr lang="lv-LV" dirty="0"/>
              <a:t>.gs. prasmēm</a:t>
            </a:r>
            <a:r>
              <a:rPr lang="en-GB" dirty="0"/>
              <a:t>?</a:t>
            </a:r>
          </a:p>
          <a:p>
            <a:endParaRPr lang="en-GB" dirty="0"/>
          </a:p>
          <a:p>
            <a:pPr algn="just"/>
            <a:r>
              <a:rPr lang="en-GB" dirty="0"/>
              <a:t>Kā mēs kā pedagogi varam iniciēt vai aktīvi iesaistīties šādās kopienās, lai maksimāli palielinātu savu profesionālo izaugsmi?</a:t>
            </a:r>
            <a:endParaRPr lang="en-IE" dirty="0"/>
          </a:p>
        </p:txBody>
      </p:sp>
      <p:pic>
        <p:nvPicPr>
          <p:cNvPr id="7" name="Picture Placeholder 6" descr="A group of people discussing work in conference room meeting">
            <a:extLst>
              <a:ext uri="{FF2B5EF4-FFF2-40B4-BE49-F238E27FC236}">
                <a16:creationId xmlns:a16="http://schemas.microsoft.com/office/drawing/2014/main" id="{7C316EFA-18B6-F56B-8E72-949B575408C4}"/>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406960264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9629AA6-3E87-8B3B-F2DC-A80D0609E032}"/>
              </a:ext>
            </a:extLst>
          </p:cNvPr>
          <p:cNvSpPr>
            <a:spLocks noGrp="1"/>
          </p:cNvSpPr>
          <p:nvPr>
            <p:ph type="body" sz="quarter" idx="30"/>
          </p:nvPr>
        </p:nvSpPr>
        <p:spPr/>
        <p:txBody>
          <a:bodyPr/>
          <a:lstStyle/>
          <a:p>
            <a:r>
              <a:rPr lang="en-GB" sz="3200" dirty="0"/>
              <a:t>21</a:t>
            </a:r>
            <a:r>
              <a:rPr lang="lv-LV" sz="3200" dirty="0"/>
              <a:t>.gs. prasmju</a:t>
            </a:r>
            <a:r>
              <a:rPr lang="en-GB" sz="3200" dirty="0"/>
              <a:t> uzlabošanas resursu navigācija</a:t>
            </a:r>
            <a:endParaRPr lang="en-IE" sz="3200" dirty="0"/>
          </a:p>
        </p:txBody>
      </p:sp>
      <p:sp>
        <p:nvSpPr>
          <p:cNvPr id="3" name="Text Placeholder 2">
            <a:extLst>
              <a:ext uri="{FF2B5EF4-FFF2-40B4-BE49-F238E27FC236}">
                <a16:creationId xmlns:a16="http://schemas.microsoft.com/office/drawing/2014/main" id="{DA835D1F-4F19-4DAC-B362-C246CE308B4B}"/>
              </a:ext>
            </a:extLst>
          </p:cNvPr>
          <p:cNvSpPr>
            <a:spLocks noGrp="1"/>
          </p:cNvSpPr>
          <p:nvPr>
            <p:ph type="body" sz="quarter" idx="48"/>
          </p:nvPr>
        </p:nvSpPr>
        <p:spPr/>
        <p:txBody>
          <a:bodyPr/>
          <a:lstStyle/>
          <a:p>
            <a:pPr algn="just"/>
            <a:r>
              <a:rPr lang="lv-LV" dirty="0"/>
              <a:t>Ceļojumu uz 21.gs. prasmju integrēšanu mācību praksē atbalsta dažādi resursi, sākot no tiešsaistes profesionāliem kursiem un tīmekļa semināriem līdz interaktīviem semināriem un izglītojošām konferencēm.</a:t>
            </a:r>
          </a:p>
          <a:p>
            <a:pPr algn="just"/>
            <a:endParaRPr lang="en-GB" dirty="0"/>
          </a:p>
          <a:p>
            <a:pPr algn="just"/>
            <a:r>
              <a:rPr lang="en-GB" dirty="0"/>
              <a:t>Šie resursi sniedz pedagogiem ieskatu par </a:t>
            </a:r>
            <a:r>
              <a:rPr lang="en-GB" dirty="0" err="1"/>
              <a:t>efektīvām</a:t>
            </a:r>
            <a:r>
              <a:rPr lang="en-GB" dirty="0"/>
              <a:t> 21</a:t>
            </a:r>
            <a:r>
              <a:rPr lang="lv-LV" dirty="0"/>
              <a:t>.gs. prasmju</a:t>
            </a:r>
            <a:r>
              <a:rPr lang="en-GB" dirty="0"/>
              <a:t> mācību metodoloģijām, piedāvājot stratēģijas, </a:t>
            </a:r>
            <a:r>
              <a:rPr lang="en-GB" dirty="0" err="1"/>
              <a:t>kā</a:t>
            </a:r>
            <a:r>
              <a:rPr lang="en-GB" dirty="0"/>
              <a:t> </a:t>
            </a:r>
            <a:r>
              <a:rPr lang="lv-LV" dirty="0"/>
              <a:t>izglītības</a:t>
            </a:r>
            <a:r>
              <a:rPr lang="en-GB" dirty="0"/>
              <a:t> programmā iekļaut kritisko domāšanu, radošumu un digitālo pratību. </a:t>
            </a:r>
          </a:p>
          <a:p>
            <a:pPr algn="just"/>
            <a:endParaRPr lang="en-GB" dirty="0"/>
          </a:p>
          <a:p>
            <a:pPr algn="just"/>
            <a:r>
              <a:rPr lang="en-GB" dirty="0"/>
              <a:t>Šo resursu apzināšana un izmantošana ir ļoti svarīga pedagogiem, kas vēlas veidot dinamisku un </a:t>
            </a:r>
            <a:r>
              <a:rPr lang="en-GB" dirty="0" err="1"/>
              <a:t>atbilstošu</a:t>
            </a:r>
            <a:r>
              <a:rPr lang="en-GB" dirty="0"/>
              <a:t> </a:t>
            </a:r>
            <a:r>
              <a:rPr lang="lv-LV" dirty="0"/>
              <a:t>izglītības</a:t>
            </a:r>
            <a:r>
              <a:rPr lang="en-GB" dirty="0"/>
              <a:t> vidi.</a:t>
            </a:r>
            <a:endParaRPr lang="en-IE" dirty="0"/>
          </a:p>
        </p:txBody>
      </p:sp>
    </p:spTree>
    <p:extLst>
      <p:ext uri="{BB962C8B-B14F-4D97-AF65-F5344CB8AC3E}">
        <p14:creationId xmlns:p14="http://schemas.microsoft.com/office/powerpoint/2010/main" val="186041670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266A8BE-AC5B-297F-BEF5-AE37D00AA7C4}"/>
              </a:ext>
            </a:extLst>
          </p:cNvPr>
          <p:cNvSpPr>
            <a:spLocks noGrp="1"/>
          </p:cNvSpPr>
          <p:nvPr>
            <p:ph type="body" sz="quarter" idx="30"/>
          </p:nvPr>
        </p:nvSpPr>
        <p:spPr/>
        <p:txBody>
          <a:bodyPr/>
          <a:lstStyle/>
          <a:p>
            <a:r>
              <a:rPr lang="en-GB" sz="3200" dirty="0"/>
              <a:t>Reflektīva mācīšanās un prognozēšana:</a:t>
            </a:r>
            <a:endParaRPr lang="en-IE" sz="3200" dirty="0"/>
          </a:p>
        </p:txBody>
      </p:sp>
      <p:sp>
        <p:nvSpPr>
          <p:cNvPr id="4" name="Text Placeholder 3">
            <a:extLst>
              <a:ext uri="{FF2B5EF4-FFF2-40B4-BE49-F238E27FC236}">
                <a16:creationId xmlns:a16="http://schemas.microsoft.com/office/drawing/2014/main" id="{346195A5-7AFC-BE23-1F30-5C9309BE1FBA}"/>
              </a:ext>
            </a:extLst>
          </p:cNvPr>
          <p:cNvSpPr>
            <a:spLocks noGrp="1"/>
          </p:cNvSpPr>
          <p:nvPr>
            <p:ph type="body" sz="quarter" idx="48"/>
          </p:nvPr>
        </p:nvSpPr>
        <p:spPr/>
        <p:txBody>
          <a:bodyPr/>
          <a:lstStyle/>
          <a:p>
            <a:pPr algn="just"/>
            <a:r>
              <a:rPr lang="en-GB" dirty="0"/>
              <a:t>Kādi resursi ir visvērtīgākie pedagogiem, kuri vēlas uzlabot </a:t>
            </a:r>
            <a:r>
              <a:rPr lang="en-GB" dirty="0" err="1"/>
              <a:t>savas</a:t>
            </a:r>
            <a:r>
              <a:rPr lang="en-GB" dirty="0"/>
              <a:t> 21</a:t>
            </a:r>
            <a:r>
              <a:rPr lang="lv-LV" dirty="0"/>
              <a:t>.gs.</a:t>
            </a:r>
            <a:r>
              <a:rPr lang="en-GB" dirty="0"/>
              <a:t> mācīšanas prasmes?</a:t>
            </a:r>
          </a:p>
          <a:p>
            <a:endParaRPr lang="en-GB" dirty="0"/>
          </a:p>
          <a:p>
            <a:pPr algn="just"/>
            <a:r>
              <a:rPr lang="en-GB" dirty="0"/>
              <a:t>Kā mēs, pedagogi, varam efektīvi iekļaut jauniegūtās zināšanas no šiem resursiem savā </a:t>
            </a:r>
            <a:r>
              <a:rPr lang="en-GB" dirty="0" err="1"/>
              <a:t>esošajā</a:t>
            </a:r>
            <a:r>
              <a:rPr lang="en-GB" dirty="0"/>
              <a:t> </a:t>
            </a:r>
            <a:r>
              <a:rPr lang="lv-LV" dirty="0"/>
              <a:t>izglītības</a:t>
            </a:r>
            <a:r>
              <a:rPr lang="en-GB" dirty="0"/>
              <a:t> praksē? Cik atvērtas vai elastīgas ir </a:t>
            </a:r>
            <a:r>
              <a:rPr lang="en-GB" dirty="0" err="1"/>
              <a:t>mūsu</a:t>
            </a:r>
            <a:r>
              <a:rPr lang="en-GB" dirty="0"/>
              <a:t> </a:t>
            </a:r>
            <a:r>
              <a:rPr lang="lv-LV" dirty="0"/>
              <a:t>izglītības</a:t>
            </a:r>
            <a:r>
              <a:rPr lang="en-GB" dirty="0"/>
              <a:t> programmas, lai to pieļautu?</a:t>
            </a:r>
            <a:endParaRPr lang="en-IE" dirty="0"/>
          </a:p>
        </p:txBody>
      </p:sp>
      <p:pic>
        <p:nvPicPr>
          <p:cNvPr id="10" name="Picture Placeholder 9" descr="Close up of beakers with solutions on a shelf in a lab">
            <a:extLst>
              <a:ext uri="{FF2B5EF4-FFF2-40B4-BE49-F238E27FC236}">
                <a16:creationId xmlns:a16="http://schemas.microsoft.com/office/drawing/2014/main" id="{8B0048B7-A6AA-C196-C7F0-F37233CD2D47}"/>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40606008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Placeholder 25">
            <a:extLst>
              <a:ext uri="{FF2B5EF4-FFF2-40B4-BE49-F238E27FC236}">
                <a16:creationId xmlns:a16="http://schemas.microsoft.com/office/drawing/2014/main" id="{EA7A2DD6-DCD8-233D-2B01-86094F9548FB}"/>
              </a:ext>
            </a:extLst>
          </p:cNvPr>
          <p:cNvSpPr>
            <a:spLocks noGrp="1"/>
          </p:cNvSpPr>
          <p:nvPr>
            <p:ph type="body" sz="quarter" idx="21"/>
          </p:nvPr>
        </p:nvSpPr>
        <p:spPr>
          <a:xfrm rot="16200000">
            <a:off x="-1397555" y="3954226"/>
            <a:ext cx="4398624" cy="624849"/>
          </a:xfrm>
        </p:spPr>
        <p:txBody>
          <a:bodyPr/>
          <a:lstStyle/>
          <a:p>
            <a:pPr algn="l"/>
            <a:r>
              <a:rPr lang="en-US" sz="3400" b="1" dirty="0"/>
              <a:t>   www.be21skilled.eu</a:t>
            </a:r>
          </a:p>
        </p:txBody>
      </p:sp>
      <p:sp>
        <p:nvSpPr>
          <p:cNvPr id="3" name="Slide Number Placeholder 2">
            <a:extLst>
              <a:ext uri="{FF2B5EF4-FFF2-40B4-BE49-F238E27FC236}">
                <a16:creationId xmlns:a16="http://schemas.microsoft.com/office/drawing/2014/main" id="{8B51DB12-F7FD-5442-9AD5-321562BAB222}"/>
              </a:ext>
            </a:extLst>
          </p:cNvPr>
          <p:cNvSpPr>
            <a:spLocks noGrp="1"/>
          </p:cNvSpPr>
          <p:nvPr>
            <p:ph type="sldNum" sz="quarter" idx="4294967295"/>
          </p:nvPr>
        </p:nvSpPr>
        <p:spPr>
          <a:xfrm>
            <a:off x="11615738" y="11444288"/>
            <a:ext cx="576262" cy="430212"/>
          </a:xfrm>
          <a:prstGeom prst="rect">
            <a:avLst/>
          </a:prstGeom>
        </p:spPr>
        <p:txBody>
          <a:bodyPr/>
          <a:lstStyle/>
          <a:p>
            <a:fld id="{CB2079F2-58AF-ED44-82D7-E04B2F6FD686}" type="slidenum">
              <a:rPr lang="en-US" smtClean="0"/>
              <a:t>54</a:t>
            </a:fld>
            <a:endParaRPr lang="en-US" dirty="0"/>
          </a:p>
        </p:txBody>
      </p:sp>
      <p:sp>
        <p:nvSpPr>
          <p:cNvPr id="2" name="Text Placeholder 7">
            <a:extLst>
              <a:ext uri="{FF2B5EF4-FFF2-40B4-BE49-F238E27FC236}">
                <a16:creationId xmlns:a16="http://schemas.microsoft.com/office/drawing/2014/main" id="{367F1653-5E28-2EEE-B24E-1DA6878F686B}"/>
              </a:ext>
            </a:extLst>
          </p:cNvPr>
          <p:cNvSpPr txBox="1">
            <a:spLocks/>
          </p:cNvSpPr>
          <p:nvPr/>
        </p:nvSpPr>
        <p:spPr>
          <a:xfrm>
            <a:off x="2080876" y="3417217"/>
            <a:ext cx="4224674" cy="1986634"/>
          </a:xfrm>
          <a:prstGeom prst="rect">
            <a:avLst/>
          </a:prstGeom>
          <a:solidFill>
            <a:srgbClr val="1C1442"/>
          </a:solidFill>
        </p:spPr>
        <p:txBody>
          <a:bodyPr anchor="ctr"/>
          <a:lstStyle>
            <a:lvl1pPr marL="835822" indent="-835822" algn="l" defTabSz="3343281" rtl="0" eaLnBrk="1" latinLnBrk="0" hangingPunct="1">
              <a:lnSpc>
                <a:spcPct val="100000"/>
              </a:lnSpc>
              <a:spcBef>
                <a:spcPts val="3657"/>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1pPr>
            <a:lvl2pPr marL="2507462"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2pPr>
            <a:lvl3pPr marL="4179101"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3pPr>
            <a:lvl4pPr marL="5850740"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4pPr>
            <a:lvl5pPr marL="7522384"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5pPr>
            <a:lvl6pPr marL="9194022"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6pPr>
            <a:lvl7pPr marL="10865665"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7pPr>
            <a:lvl8pPr marL="12537303"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8pPr>
            <a:lvl9pPr marL="14208947"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9pPr>
          </a:lstStyle>
          <a:p>
            <a:pPr marL="0" indent="0">
              <a:spcBef>
                <a:spcPts val="600"/>
              </a:spcBef>
              <a:buNone/>
            </a:pPr>
            <a:r>
              <a:rPr lang="en-GB" sz="2800" b="1" dirty="0" err="1">
                <a:solidFill>
                  <a:schemeClr val="bg1"/>
                </a:solidFill>
              </a:rPr>
              <a:t>Paaugstiniet</a:t>
            </a:r>
            <a:r>
              <a:rPr lang="en-GB" sz="2800" b="1" dirty="0">
                <a:solidFill>
                  <a:schemeClr val="bg1"/>
                </a:solidFill>
              </a:rPr>
              <a:t> 21</a:t>
            </a:r>
            <a:r>
              <a:rPr lang="lv-LV" sz="2800" b="1" dirty="0">
                <a:solidFill>
                  <a:schemeClr val="bg1"/>
                </a:solidFill>
              </a:rPr>
              <a:t>.gs. prasmju</a:t>
            </a:r>
            <a:r>
              <a:rPr lang="en-GB" sz="2800" b="1" dirty="0">
                <a:solidFill>
                  <a:schemeClr val="bg1"/>
                </a:solidFill>
              </a:rPr>
              <a:t> </a:t>
            </a:r>
            <a:r>
              <a:rPr lang="en-GB" sz="2800" b="1" dirty="0" err="1">
                <a:solidFill>
                  <a:schemeClr val="bg1"/>
                </a:solidFill>
              </a:rPr>
              <a:t>līmeni</a:t>
            </a:r>
            <a:r>
              <a:rPr lang="en-GB" sz="2800" b="1" dirty="0">
                <a:solidFill>
                  <a:schemeClr val="bg1"/>
                </a:solidFill>
              </a:rPr>
              <a:t> STEM </a:t>
            </a:r>
            <a:r>
              <a:rPr lang="lv-LV" sz="2800" b="1" dirty="0">
                <a:solidFill>
                  <a:schemeClr val="bg1"/>
                </a:solidFill>
              </a:rPr>
              <a:t>izglītībā</a:t>
            </a:r>
            <a:endParaRPr lang="en-GB" sz="2800" b="1" dirty="0">
              <a:solidFill>
                <a:schemeClr val="bg1"/>
              </a:solidFill>
            </a:endParaRPr>
          </a:p>
        </p:txBody>
      </p:sp>
      <p:sp>
        <p:nvSpPr>
          <p:cNvPr id="4" name="Text Placeholder 7">
            <a:extLst>
              <a:ext uri="{FF2B5EF4-FFF2-40B4-BE49-F238E27FC236}">
                <a16:creationId xmlns:a16="http://schemas.microsoft.com/office/drawing/2014/main" id="{1F8786DD-7D7D-20A0-65C8-9EB986ADDC5C}"/>
              </a:ext>
            </a:extLst>
          </p:cNvPr>
          <p:cNvSpPr txBox="1">
            <a:spLocks/>
          </p:cNvSpPr>
          <p:nvPr/>
        </p:nvSpPr>
        <p:spPr>
          <a:xfrm>
            <a:off x="2080876" y="2475936"/>
            <a:ext cx="3628015" cy="842867"/>
          </a:xfrm>
          <a:prstGeom prst="rect">
            <a:avLst/>
          </a:prstGeom>
          <a:solidFill>
            <a:srgbClr val="8A2061"/>
          </a:solidFill>
        </p:spPr>
        <p:txBody>
          <a:bodyPr anchor="ctr"/>
          <a:lstStyle>
            <a:lvl1pPr marL="835822" indent="-835822" algn="l" defTabSz="3343281" rtl="0" eaLnBrk="1" latinLnBrk="0" hangingPunct="1">
              <a:lnSpc>
                <a:spcPct val="100000"/>
              </a:lnSpc>
              <a:spcBef>
                <a:spcPts val="3657"/>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1pPr>
            <a:lvl2pPr marL="2507462"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2pPr>
            <a:lvl3pPr marL="4179101"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3pPr>
            <a:lvl4pPr marL="5850740"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4pPr>
            <a:lvl5pPr marL="7522384"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5pPr>
            <a:lvl6pPr marL="9194022"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6pPr>
            <a:lvl7pPr marL="10865665"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7pPr>
            <a:lvl8pPr marL="12537303"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8pPr>
            <a:lvl9pPr marL="14208947"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9pPr>
          </a:lstStyle>
          <a:p>
            <a:pPr marL="0" indent="0">
              <a:buNone/>
            </a:pPr>
            <a:r>
              <a:rPr lang="en-US" b="1" dirty="0">
                <a:solidFill>
                  <a:schemeClr val="bg1"/>
                </a:solidFill>
              </a:rPr>
              <a:t> </a:t>
            </a:r>
            <a:r>
              <a:rPr lang="lv-LV" b="1" dirty="0">
                <a:solidFill>
                  <a:schemeClr val="bg1"/>
                </a:solidFill>
              </a:rPr>
              <a:t>6. </a:t>
            </a:r>
            <a:r>
              <a:rPr lang="en-US" b="1" dirty="0">
                <a:solidFill>
                  <a:schemeClr val="bg1"/>
                </a:solidFill>
              </a:rPr>
              <a:t>MODULIS </a:t>
            </a:r>
          </a:p>
        </p:txBody>
      </p:sp>
      <p:sp>
        <p:nvSpPr>
          <p:cNvPr id="5" name="TextBox 4">
            <a:extLst>
              <a:ext uri="{FF2B5EF4-FFF2-40B4-BE49-F238E27FC236}">
                <a16:creationId xmlns:a16="http://schemas.microsoft.com/office/drawing/2014/main" id="{0B0CD788-2B21-6C44-76B3-0F1C2C95866A}"/>
              </a:ext>
            </a:extLst>
          </p:cNvPr>
          <p:cNvSpPr txBox="1"/>
          <p:nvPr/>
        </p:nvSpPr>
        <p:spPr>
          <a:xfrm>
            <a:off x="2080876" y="1019571"/>
            <a:ext cx="3164687" cy="1323439"/>
          </a:xfrm>
          <a:prstGeom prst="rect">
            <a:avLst/>
          </a:prstGeom>
          <a:solidFill>
            <a:srgbClr val="186BA8"/>
          </a:solidFill>
        </p:spPr>
        <p:txBody>
          <a:bodyPr wrap="square">
            <a:spAutoFit/>
          </a:bodyPr>
          <a:lstStyle/>
          <a:p>
            <a:r>
              <a:rPr lang="en-GB" sz="2000" b="1" dirty="0">
                <a:solidFill>
                  <a:schemeClr val="bg1"/>
                </a:solidFill>
                <a:latin typeface="Calibri" panose="020F0502020204030204" pitchFamily="34" charset="0"/>
                <a:ea typeface="Calibri" panose="020F0502020204030204" pitchFamily="34" charset="0"/>
                <a:cs typeface="Calibri" panose="020F0502020204030204" pitchFamily="34" charset="0"/>
              </a:rPr>
              <a:t>21</a:t>
            </a:r>
            <a:r>
              <a:rPr lang="lv-LV" sz="2000" b="1" dirty="0">
                <a:solidFill>
                  <a:schemeClr val="bg1"/>
                </a:solidFill>
                <a:latin typeface="Calibri" panose="020F0502020204030204" pitchFamily="34" charset="0"/>
                <a:ea typeface="Calibri" panose="020F0502020204030204" pitchFamily="34" charset="0"/>
                <a:cs typeface="Calibri" panose="020F0502020204030204" pitchFamily="34" charset="0"/>
              </a:rPr>
              <a:t>. GS.</a:t>
            </a:r>
            <a:r>
              <a:rPr lang="en-GB" sz="2000" b="1" dirty="0">
                <a:solidFill>
                  <a:schemeClr val="bg1"/>
                </a:solidFill>
                <a:latin typeface="Calibri" panose="020F0502020204030204" pitchFamily="34" charset="0"/>
                <a:ea typeface="Calibri" panose="020F0502020204030204" pitchFamily="34" charset="0"/>
                <a:cs typeface="Calibri" panose="020F0502020204030204" pitchFamily="34" charset="0"/>
              </a:rPr>
              <a:t> KVALIFICĒTU SKOLOTĀJU </a:t>
            </a:r>
            <a:r>
              <a:rPr lang="lv-LV" sz="2000" b="1" dirty="0">
                <a:solidFill>
                  <a:schemeClr val="bg1"/>
                </a:solidFill>
                <a:latin typeface="Calibri" panose="020F0502020204030204" pitchFamily="34" charset="0"/>
                <a:ea typeface="Calibri" panose="020F0502020204030204" pitchFamily="34" charset="0"/>
                <a:cs typeface="Calibri" panose="020F0502020204030204" pitchFamily="34" charset="0"/>
              </a:rPr>
              <a:t>PROFESIONĀLĀS IZAUGSMES</a:t>
            </a:r>
            <a:r>
              <a:rPr lang="en-GB" sz="2000" b="1" dirty="0">
                <a:solidFill>
                  <a:schemeClr val="bg1"/>
                </a:solidFill>
                <a:latin typeface="Calibri" panose="020F0502020204030204" pitchFamily="34" charset="0"/>
                <a:ea typeface="Calibri" panose="020F0502020204030204" pitchFamily="34" charset="0"/>
                <a:cs typeface="Calibri" panose="020F0502020204030204" pitchFamily="34" charset="0"/>
              </a:rPr>
              <a:t> PROGRAMMA</a:t>
            </a:r>
            <a:endParaRPr lang="en-IE" sz="2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CB759425-BAF3-0662-FA7C-4AD55A03AFBC}"/>
              </a:ext>
            </a:extLst>
          </p:cNvPr>
          <p:cNvPicPr>
            <a:picLocks noChangeAspect="1"/>
          </p:cNvPicPr>
          <p:nvPr/>
        </p:nvPicPr>
        <p:blipFill>
          <a:blip r:embed="rId3"/>
          <a:stretch>
            <a:fillRect/>
          </a:stretch>
        </p:blipFill>
        <p:spPr>
          <a:xfrm>
            <a:off x="6247418" y="5830930"/>
            <a:ext cx="5568578" cy="732708"/>
          </a:xfrm>
          <a:prstGeom prst="rect">
            <a:avLst/>
          </a:prstGeom>
        </p:spPr>
      </p:pic>
      <p:sp>
        <p:nvSpPr>
          <p:cNvPr id="7" name="TextBox 6">
            <a:extLst>
              <a:ext uri="{FF2B5EF4-FFF2-40B4-BE49-F238E27FC236}">
                <a16:creationId xmlns:a16="http://schemas.microsoft.com/office/drawing/2014/main" id="{2C43C6DD-5CB2-C5FC-2E33-ECEC803B3657}"/>
              </a:ext>
            </a:extLst>
          </p:cNvPr>
          <p:cNvSpPr txBox="1"/>
          <p:nvPr/>
        </p:nvSpPr>
        <p:spPr>
          <a:xfrm>
            <a:off x="1750938" y="85091"/>
            <a:ext cx="3358390" cy="923330"/>
          </a:xfrm>
          <a:prstGeom prst="rect">
            <a:avLst/>
          </a:prstGeom>
          <a:noFill/>
        </p:spPr>
        <p:txBody>
          <a:bodyPr wrap="square" rtlCol="0">
            <a:spAutoFit/>
          </a:bodyPr>
          <a:lstStyle/>
          <a:p>
            <a:r>
              <a:rPr lang="en-IE" sz="1800" b="1" dirty="0">
                <a:latin typeface="Calibri" panose="020F0502020204030204" pitchFamily="34" charset="0"/>
                <a:ea typeface="Calibri" panose="020F0502020204030204" pitchFamily="34" charset="0"/>
                <a:cs typeface="Calibri" panose="020F0502020204030204" pitchFamily="34" charset="0"/>
              </a:rPr>
              <a:t>Nākamajā modulī pievērsīsimies mūsu skolēniem un inovatīvai pedagoģiskai praksei.</a:t>
            </a:r>
          </a:p>
        </p:txBody>
      </p:sp>
    </p:spTree>
    <p:extLst>
      <p:ext uri="{BB962C8B-B14F-4D97-AF65-F5344CB8AC3E}">
        <p14:creationId xmlns:p14="http://schemas.microsoft.com/office/powerpoint/2010/main" val="264310359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Picture Placeholder 44">
            <a:extLst>
              <a:ext uri="{FF2B5EF4-FFF2-40B4-BE49-F238E27FC236}">
                <a16:creationId xmlns:a16="http://schemas.microsoft.com/office/drawing/2014/main" id="{260DDB99-A106-482E-AB16-6C644FCD1A8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632325" y="0"/>
            <a:ext cx="7559675" cy="5197188"/>
          </a:xfrm>
          <a:prstGeom prst="rect">
            <a:avLst/>
          </a:prstGeom>
        </p:spPr>
      </p:pic>
      <p:sp>
        <p:nvSpPr>
          <p:cNvPr id="68" name="Slide Number Placeholder 8">
            <a:extLst>
              <a:ext uri="{FF2B5EF4-FFF2-40B4-BE49-F238E27FC236}">
                <a16:creationId xmlns:a16="http://schemas.microsoft.com/office/drawing/2014/main" id="{AABDBAD1-0C6B-D953-2F78-AD1337D1D280}"/>
              </a:ext>
            </a:extLst>
          </p:cNvPr>
          <p:cNvSpPr txBox="1">
            <a:spLocks/>
          </p:cNvSpPr>
          <p:nvPr/>
        </p:nvSpPr>
        <p:spPr>
          <a:xfrm>
            <a:off x="7202488" y="9578536"/>
            <a:ext cx="357187" cy="266700"/>
          </a:xfrm>
          <a:prstGeom prst="rect">
            <a:avLst/>
          </a:prstGeom>
        </p:spPr>
        <p:txBody>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mtClean="0"/>
              <a:t>55</a:t>
            </a:fld>
            <a:endParaRPr lang="en-US" dirty="0"/>
          </a:p>
        </p:txBody>
      </p:sp>
      <p:grpSp>
        <p:nvGrpSpPr>
          <p:cNvPr id="97" name="Group 96">
            <a:extLst>
              <a:ext uri="{FF2B5EF4-FFF2-40B4-BE49-F238E27FC236}">
                <a16:creationId xmlns:a16="http://schemas.microsoft.com/office/drawing/2014/main" id="{F02DA6CD-FFC4-7B90-EE9D-CA32AE079F50}"/>
              </a:ext>
            </a:extLst>
          </p:cNvPr>
          <p:cNvGrpSpPr/>
          <p:nvPr/>
        </p:nvGrpSpPr>
        <p:grpSpPr>
          <a:xfrm>
            <a:off x="10042065" y="5850412"/>
            <a:ext cx="1959435" cy="484201"/>
            <a:chOff x="0" y="9355361"/>
            <a:chExt cx="1959435" cy="484201"/>
          </a:xfrm>
        </p:grpSpPr>
        <p:sp>
          <p:nvSpPr>
            <p:cNvPr id="98" name="Rectangle 97">
              <a:extLst>
                <a:ext uri="{FF2B5EF4-FFF2-40B4-BE49-F238E27FC236}">
                  <a16:creationId xmlns:a16="http://schemas.microsoft.com/office/drawing/2014/main" id="{993FE277-16B5-D992-C8E0-D6E7163352CB}"/>
                </a:ext>
              </a:extLst>
            </p:cNvPr>
            <p:cNvSpPr/>
            <p:nvPr/>
          </p:nvSpPr>
          <p:spPr>
            <a:xfrm>
              <a:off x="0" y="9355361"/>
              <a:ext cx="1959435" cy="4842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9" name="Picture 98">
              <a:extLst>
                <a:ext uri="{FF2B5EF4-FFF2-40B4-BE49-F238E27FC236}">
                  <a16:creationId xmlns:a16="http://schemas.microsoft.com/office/drawing/2014/main" id="{7E8791C6-1853-66E5-85ED-3379908568A0}"/>
                </a:ext>
              </a:extLst>
            </p:cNvPr>
            <p:cNvPicPr/>
            <p:nvPr/>
          </p:nvPicPr>
          <p:blipFill rotWithShape="1">
            <a:blip r:embed="rId3" cstate="screen">
              <a:extLst>
                <a:ext uri="{28A0092B-C50C-407E-A947-70E740481C1C}">
                  <a14:useLocalDpi xmlns:a14="http://schemas.microsoft.com/office/drawing/2010/main"/>
                </a:ext>
              </a:extLst>
            </a:blip>
            <a:srcRect r="44449"/>
            <a:stretch/>
          </p:blipFill>
          <p:spPr bwMode="auto">
            <a:xfrm>
              <a:off x="380380" y="9442982"/>
              <a:ext cx="1280061" cy="293943"/>
            </a:xfrm>
            <a:prstGeom prst="rect">
              <a:avLst/>
            </a:prstGeom>
            <a:ln>
              <a:noFill/>
            </a:ln>
            <a:extLst>
              <a:ext uri="{53640926-AAD7-44D8-BBD7-CCE9431645EC}">
                <a14:shadowObscured xmlns:a14="http://schemas.microsoft.com/office/drawing/2010/main"/>
              </a:ext>
            </a:extLst>
          </p:spPr>
        </p:pic>
      </p:grpSp>
      <p:pic>
        <p:nvPicPr>
          <p:cNvPr id="100" name="Picture 99">
            <a:extLst>
              <a:ext uri="{FF2B5EF4-FFF2-40B4-BE49-F238E27FC236}">
                <a16:creationId xmlns:a16="http://schemas.microsoft.com/office/drawing/2014/main" id="{DD8C6B3C-2870-87D3-9592-F5081F92B6C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0060" y="41"/>
            <a:ext cx="5876719" cy="5197188"/>
          </a:xfrm>
          <a:prstGeom prst="rect">
            <a:avLst/>
          </a:prstGeom>
        </p:spPr>
      </p:pic>
      <p:sp>
        <p:nvSpPr>
          <p:cNvPr id="101" name="Rectangle 100">
            <a:extLst>
              <a:ext uri="{FF2B5EF4-FFF2-40B4-BE49-F238E27FC236}">
                <a16:creationId xmlns:a16="http://schemas.microsoft.com/office/drawing/2014/main" id="{1D1CDFCE-290D-70E1-FEB1-54DA4F45D669}"/>
              </a:ext>
            </a:extLst>
          </p:cNvPr>
          <p:cNvSpPr/>
          <p:nvPr/>
        </p:nvSpPr>
        <p:spPr>
          <a:xfrm>
            <a:off x="5341684" y="61757"/>
            <a:ext cx="6850316" cy="5135431"/>
          </a:xfrm>
          <a:prstGeom prst="rect">
            <a:avLst/>
          </a:prstGeom>
          <a:gradFill flip="none" rotWithShape="1">
            <a:gsLst>
              <a:gs pos="0">
                <a:srgbClr val="1C1442">
                  <a:alpha val="13369"/>
                </a:srgbClr>
              </a:gs>
              <a:gs pos="63000">
                <a:srgbClr val="8A2061">
                  <a:alpha val="50000"/>
                </a:srgbClr>
              </a:gs>
              <a:gs pos="100000">
                <a:srgbClr val="1C1442">
                  <a:alpha val="59642"/>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aphic 3">
            <a:extLst>
              <a:ext uri="{FF2B5EF4-FFF2-40B4-BE49-F238E27FC236}">
                <a16:creationId xmlns:a16="http://schemas.microsoft.com/office/drawing/2014/main" id="{A923C013-89C3-B0A1-6F89-5A272891DA37}"/>
              </a:ext>
            </a:extLst>
          </p:cNvPr>
          <p:cNvGrpSpPr/>
          <p:nvPr/>
        </p:nvGrpSpPr>
        <p:grpSpPr>
          <a:xfrm>
            <a:off x="11101692" y="4456144"/>
            <a:ext cx="280634" cy="280634"/>
            <a:chOff x="1950027" y="2499889"/>
            <a:chExt cx="850463" cy="850463"/>
          </a:xfrm>
        </p:grpSpPr>
        <p:sp>
          <p:nvSpPr>
            <p:cNvPr id="103" name="Freeform 102">
              <a:extLst>
                <a:ext uri="{FF2B5EF4-FFF2-40B4-BE49-F238E27FC236}">
                  <a16:creationId xmlns:a16="http://schemas.microsoft.com/office/drawing/2014/main" id="{AFAB65A4-F229-5552-3FB5-65FDE75A9619}"/>
                </a:ext>
              </a:extLst>
            </p:cNvPr>
            <p:cNvSpPr/>
            <p:nvPr/>
          </p:nvSpPr>
          <p:spPr>
            <a:xfrm>
              <a:off x="1950027"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186BA8"/>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nvGrpSpPr>
            <p:cNvPr id="104" name="Graphic 3">
              <a:extLst>
                <a:ext uri="{FF2B5EF4-FFF2-40B4-BE49-F238E27FC236}">
                  <a16:creationId xmlns:a16="http://schemas.microsoft.com/office/drawing/2014/main" id="{C9DC8A76-238E-B283-C807-94F009526FDD}"/>
                </a:ext>
              </a:extLst>
            </p:cNvPr>
            <p:cNvGrpSpPr/>
            <p:nvPr/>
          </p:nvGrpSpPr>
          <p:grpSpPr>
            <a:xfrm>
              <a:off x="2107521" y="2657382"/>
              <a:ext cx="535476" cy="535477"/>
              <a:chOff x="2107521" y="2657382"/>
              <a:chExt cx="535476" cy="535477"/>
            </a:xfrm>
            <a:solidFill>
              <a:srgbClr val="FFFFFF"/>
            </a:solidFill>
          </p:grpSpPr>
          <p:sp>
            <p:nvSpPr>
              <p:cNvPr id="105" name="Freeform 104">
                <a:extLst>
                  <a:ext uri="{FF2B5EF4-FFF2-40B4-BE49-F238E27FC236}">
                    <a16:creationId xmlns:a16="http://schemas.microsoft.com/office/drawing/2014/main" id="{3F508899-355F-2499-C3FB-641EC30D8A4C}"/>
                  </a:ext>
                </a:extLst>
              </p:cNvPr>
              <p:cNvSpPr/>
              <p:nvPr/>
            </p:nvSpPr>
            <p:spPr>
              <a:xfrm>
                <a:off x="2107521" y="2657382"/>
                <a:ext cx="535476" cy="535477"/>
              </a:xfrm>
              <a:custGeom>
                <a:avLst/>
                <a:gdLst>
                  <a:gd name="connsiteX0" fmla="*/ 267739 w 535476"/>
                  <a:gd name="connsiteY0" fmla="*/ 48508 h 535477"/>
                  <a:gd name="connsiteX1" fmla="*/ 376094 w 535476"/>
                  <a:gd name="connsiteY1" fmla="*/ 49768 h 535477"/>
                  <a:gd name="connsiteX2" fmla="*/ 425862 w 535476"/>
                  <a:gd name="connsiteY2" fmla="*/ 59217 h 535477"/>
                  <a:gd name="connsiteX3" fmla="*/ 456730 w 535476"/>
                  <a:gd name="connsiteY3" fmla="*/ 79377 h 535477"/>
                  <a:gd name="connsiteX4" fmla="*/ 476890 w 535476"/>
                  <a:gd name="connsiteY4" fmla="*/ 110245 h 535477"/>
                  <a:gd name="connsiteX5" fmla="*/ 486339 w 535476"/>
                  <a:gd name="connsiteY5" fmla="*/ 160013 h 535477"/>
                  <a:gd name="connsiteX6" fmla="*/ 487599 w 535476"/>
                  <a:gd name="connsiteY6" fmla="*/ 268368 h 535477"/>
                  <a:gd name="connsiteX7" fmla="*/ 486339 w 535476"/>
                  <a:gd name="connsiteY7" fmla="*/ 376724 h 535477"/>
                  <a:gd name="connsiteX8" fmla="*/ 476890 w 535476"/>
                  <a:gd name="connsiteY8" fmla="*/ 426492 h 535477"/>
                  <a:gd name="connsiteX9" fmla="*/ 456730 w 535476"/>
                  <a:gd name="connsiteY9" fmla="*/ 457360 h 535477"/>
                  <a:gd name="connsiteX10" fmla="*/ 425862 w 535476"/>
                  <a:gd name="connsiteY10" fmla="*/ 477519 h 535477"/>
                  <a:gd name="connsiteX11" fmla="*/ 376094 w 535476"/>
                  <a:gd name="connsiteY11" fmla="*/ 486969 h 535477"/>
                  <a:gd name="connsiteX12" fmla="*/ 267739 w 535476"/>
                  <a:gd name="connsiteY12" fmla="*/ 488229 h 535477"/>
                  <a:gd name="connsiteX13" fmla="*/ 159383 w 535476"/>
                  <a:gd name="connsiteY13" fmla="*/ 486969 h 535477"/>
                  <a:gd name="connsiteX14" fmla="*/ 109615 w 535476"/>
                  <a:gd name="connsiteY14" fmla="*/ 477519 h 535477"/>
                  <a:gd name="connsiteX15" fmla="*/ 78747 w 535476"/>
                  <a:gd name="connsiteY15" fmla="*/ 457360 h 535477"/>
                  <a:gd name="connsiteX16" fmla="*/ 58587 w 535476"/>
                  <a:gd name="connsiteY16" fmla="*/ 426492 h 535477"/>
                  <a:gd name="connsiteX17" fmla="*/ 49138 w 535476"/>
                  <a:gd name="connsiteY17" fmla="*/ 376724 h 535477"/>
                  <a:gd name="connsiteX18" fmla="*/ 47878 w 535476"/>
                  <a:gd name="connsiteY18" fmla="*/ 268368 h 535477"/>
                  <a:gd name="connsiteX19" fmla="*/ 49138 w 535476"/>
                  <a:gd name="connsiteY19" fmla="*/ 160013 h 535477"/>
                  <a:gd name="connsiteX20" fmla="*/ 58587 w 535476"/>
                  <a:gd name="connsiteY20" fmla="*/ 110245 h 535477"/>
                  <a:gd name="connsiteX21" fmla="*/ 78747 w 535476"/>
                  <a:gd name="connsiteY21" fmla="*/ 79377 h 535477"/>
                  <a:gd name="connsiteX22" fmla="*/ 109615 w 535476"/>
                  <a:gd name="connsiteY22" fmla="*/ 59217 h 535477"/>
                  <a:gd name="connsiteX23" fmla="*/ 159383 w 535476"/>
                  <a:gd name="connsiteY23" fmla="*/ 49768 h 535477"/>
                  <a:gd name="connsiteX24" fmla="*/ 267739 w 535476"/>
                  <a:gd name="connsiteY24" fmla="*/ 48508 h 535477"/>
                  <a:gd name="connsiteX25" fmla="*/ 267739 w 535476"/>
                  <a:gd name="connsiteY25" fmla="*/ 0 h 535477"/>
                  <a:gd name="connsiteX26" fmla="*/ 157493 w 535476"/>
                  <a:gd name="connsiteY26" fmla="*/ 1890 h 535477"/>
                  <a:gd name="connsiteX27" fmla="*/ 92606 w 535476"/>
                  <a:gd name="connsiteY27" fmla="*/ 14489 h 535477"/>
                  <a:gd name="connsiteX28" fmla="*/ 45358 w 535476"/>
                  <a:gd name="connsiteY28" fmla="*/ 45358 h 535477"/>
                  <a:gd name="connsiteX29" fmla="*/ 14489 w 535476"/>
                  <a:gd name="connsiteY29" fmla="*/ 92606 h 535477"/>
                  <a:gd name="connsiteX30" fmla="*/ 1890 w 535476"/>
                  <a:gd name="connsiteY30" fmla="*/ 157493 h 535477"/>
                  <a:gd name="connsiteX31" fmla="*/ 0 w 535476"/>
                  <a:gd name="connsiteY31" fmla="*/ 267739 h 535477"/>
                  <a:gd name="connsiteX32" fmla="*/ 1890 w 535476"/>
                  <a:gd name="connsiteY32" fmla="*/ 377984 h 535477"/>
                  <a:gd name="connsiteX33" fmla="*/ 14489 w 535476"/>
                  <a:gd name="connsiteY33" fmla="*/ 442871 h 535477"/>
                  <a:gd name="connsiteX34" fmla="*/ 45358 w 535476"/>
                  <a:gd name="connsiteY34" fmla="*/ 490119 h 535477"/>
                  <a:gd name="connsiteX35" fmla="*/ 92606 w 535476"/>
                  <a:gd name="connsiteY35" fmla="*/ 520988 h 535477"/>
                  <a:gd name="connsiteX36" fmla="*/ 157493 w 535476"/>
                  <a:gd name="connsiteY36" fmla="*/ 533587 h 535477"/>
                  <a:gd name="connsiteX37" fmla="*/ 267739 w 535476"/>
                  <a:gd name="connsiteY37" fmla="*/ 535477 h 535477"/>
                  <a:gd name="connsiteX38" fmla="*/ 377984 w 535476"/>
                  <a:gd name="connsiteY38" fmla="*/ 533587 h 535477"/>
                  <a:gd name="connsiteX39" fmla="*/ 442871 w 535476"/>
                  <a:gd name="connsiteY39" fmla="*/ 520988 h 535477"/>
                  <a:gd name="connsiteX40" fmla="*/ 490119 w 535476"/>
                  <a:gd name="connsiteY40" fmla="*/ 490119 h 535477"/>
                  <a:gd name="connsiteX41" fmla="*/ 520988 w 535476"/>
                  <a:gd name="connsiteY41" fmla="*/ 442871 h 535477"/>
                  <a:gd name="connsiteX42" fmla="*/ 533587 w 535476"/>
                  <a:gd name="connsiteY42" fmla="*/ 377984 h 535477"/>
                  <a:gd name="connsiteX43" fmla="*/ 535477 w 535476"/>
                  <a:gd name="connsiteY43" fmla="*/ 267739 h 535477"/>
                  <a:gd name="connsiteX44" fmla="*/ 533587 w 535476"/>
                  <a:gd name="connsiteY44" fmla="*/ 157493 h 535477"/>
                  <a:gd name="connsiteX45" fmla="*/ 520988 w 535476"/>
                  <a:gd name="connsiteY45" fmla="*/ 92606 h 535477"/>
                  <a:gd name="connsiteX46" fmla="*/ 490119 w 535476"/>
                  <a:gd name="connsiteY46" fmla="*/ 45358 h 535477"/>
                  <a:gd name="connsiteX47" fmla="*/ 442871 w 535476"/>
                  <a:gd name="connsiteY47" fmla="*/ 14489 h 535477"/>
                  <a:gd name="connsiteX48" fmla="*/ 377984 w 535476"/>
                  <a:gd name="connsiteY48" fmla="*/ 1890 h 535477"/>
                  <a:gd name="connsiteX49" fmla="*/ 267739 w 535476"/>
                  <a:gd name="connsiteY49" fmla="*/ 0 h 535477"/>
                  <a:gd name="connsiteX50" fmla="*/ 267739 w 535476"/>
                  <a:gd name="connsiteY50" fmla="*/ 0 h 53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535476" h="535477">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06" name="Freeform 105">
                <a:extLst>
                  <a:ext uri="{FF2B5EF4-FFF2-40B4-BE49-F238E27FC236}">
                    <a16:creationId xmlns:a16="http://schemas.microsoft.com/office/drawing/2014/main" id="{FADD7853-1EB1-6184-F0B2-E6AAD40F13D2}"/>
                  </a:ext>
                </a:extLst>
              </p:cNvPr>
              <p:cNvSpPr/>
              <p:nvPr/>
            </p:nvSpPr>
            <p:spPr>
              <a:xfrm>
                <a:off x="2237925" y="2787786"/>
                <a:ext cx="274668" cy="274668"/>
              </a:xfrm>
              <a:custGeom>
                <a:avLst/>
                <a:gdLst>
                  <a:gd name="connsiteX0" fmla="*/ 137334 w 274668"/>
                  <a:gd name="connsiteY0" fmla="*/ 0 h 274668"/>
                  <a:gd name="connsiteX1" fmla="*/ 0 w 274668"/>
                  <a:gd name="connsiteY1" fmla="*/ 137334 h 274668"/>
                  <a:gd name="connsiteX2" fmla="*/ 137334 w 274668"/>
                  <a:gd name="connsiteY2" fmla="*/ 274668 h 274668"/>
                  <a:gd name="connsiteX3" fmla="*/ 274668 w 274668"/>
                  <a:gd name="connsiteY3" fmla="*/ 137334 h 274668"/>
                  <a:gd name="connsiteX4" fmla="*/ 137334 w 274668"/>
                  <a:gd name="connsiteY4" fmla="*/ 0 h 274668"/>
                  <a:gd name="connsiteX5" fmla="*/ 137334 w 274668"/>
                  <a:gd name="connsiteY5" fmla="*/ 226790 h 274668"/>
                  <a:gd name="connsiteX6" fmla="*/ 47878 w 274668"/>
                  <a:gd name="connsiteY6" fmla="*/ 137334 h 274668"/>
                  <a:gd name="connsiteX7" fmla="*/ 137334 w 274668"/>
                  <a:gd name="connsiteY7" fmla="*/ 47878 h 274668"/>
                  <a:gd name="connsiteX8" fmla="*/ 226790 w 274668"/>
                  <a:gd name="connsiteY8" fmla="*/ 137334 h 274668"/>
                  <a:gd name="connsiteX9" fmla="*/ 137334 w 274668"/>
                  <a:gd name="connsiteY9" fmla="*/ 226790 h 27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668" h="274668">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07" name="Freeform 106">
                <a:extLst>
                  <a:ext uri="{FF2B5EF4-FFF2-40B4-BE49-F238E27FC236}">
                    <a16:creationId xmlns:a16="http://schemas.microsoft.com/office/drawing/2014/main" id="{1C65318D-FA5D-9D7A-A774-20DC1800AC4A}"/>
                  </a:ext>
                </a:extLst>
              </p:cNvPr>
              <p:cNvSpPr/>
              <p:nvPr/>
            </p:nvSpPr>
            <p:spPr>
              <a:xfrm>
                <a:off x="2486134" y="2749988"/>
                <a:ext cx="64257" cy="64257"/>
              </a:xfrm>
              <a:custGeom>
                <a:avLst/>
                <a:gdLst>
                  <a:gd name="connsiteX0" fmla="*/ 64257 w 64257"/>
                  <a:gd name="connsiteY0" fmla="*/ 32129 h 64257"/>
                  <a:gd name="connsiteX1" fmla="*/ 32129 w 64257"/>
                  <a:gd name="connsiteY1" fmla="*/ 64257 h 64257"/>
                  <a:gd name="connsiteX2" fmla="*/ 0 w 64257"/>
                  <a:gd name="connsiteY2" fmla="*/ 32129 h 64257"/>
                  <a:gd name="connsiteX3" fmla="*/ 32129 w 64257"/>
                  <a:gd name="connsiteY3" fmla="*/ 0 h 64257"/>
                  <a:gd name="connsiteX4" fmla="*/ 64257 w 64257"/>
                  <a:gd name="connsiteY4" fmla="*/ 32129 h 64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257" h="64257">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grpSp>
        <p:nvGrpSpPr>
          <p:cNvPr id="108" name="Graphic 3">
            <a:extLst>
              <a:ext uri="{FF2B5EF4-FFF2-40B4-BE49-F238E27FC236}">
                <a16:creationId xmlns:a16="http://schemas.microsoft.com/office/drawing/2014/main" id="{7EAE78CE-FDE2-3F88-3D5A-3A3831C4D248}"/>
              </a:ext>
            </a:extLst>
          </p:cNvPr>
          <p:cNvGrpSpPr/>
          <p:nvPr/>
        </p:nvGrpSpPr>
        <p:grpSpPr>
          <a:xfrm>
            <a:off x="10409461" y="4456144"/>
            <a:ext cx="280634" cy="280634"/>
            <a:chOff x="-147782" y="2499889"/>
            <a:chExt cx="850463" cy="850463"/>
          </a:xfrm>
        </p:grpSpPr>
        <p:sp>
          <p:nvSpPr>
            <p:cNvPr id="109" name="Freeform 108">
              <a:extLst>
                <a:ext uri="{FF2B5EF4-FFF2-40B4-BE49-F238E27FC236}">
                  <a16:creationId xmlns:a16="http://schemas.microsoft.com/office/drawing/2014/main" id="{F54FE3A4-9A65-9FD2-630A-6F65ED5A93AB}"/>
                </a:ext>
              </a:extLst>
            </p:cNvPr>
            <p:cNvSpPr/>
            <p:nvPr/>
          </p:nvSpPr>
          <p:spPr>
            <a:xfrm>
              <a:off x="-147782"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186BA8"/>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10" name="Freeform 109">
              <a:extLst>
                <a:ext uri="{FF2B5EF4-FFF2-40B4-BE49-F238E27FC236}">
                  <a16:creationId xmlns:a16="http://schemas.microsoft.com/office/drawing/2014/main" id="{F2FB973A-95BD-8B12-AB56-986CF7EA7DE1}"/>
                </a:ext>
              </a:extLst>
            </p:cNvPr>
            <p:cNvSpPr/>
            <p:nvPr/>
          </p:nvSpPr>
          <p:spPr>
            <a:xfrm>
              <a:off x="18530" y="2722899"/>
              <a:ext cx="549966" cy="447280"/>
            </a:xfrm>
            <a:custGeom>
              <a:avLst/>
              <a:gdLst>
                <a:gd name="connsiteX0" fmla="*/ 173243 w 549966"/>
                <a:gd name="connsiteY0" fmla="*/ 447281 h 447280"/>
                <a:gd name="connsiteX1" fmla="*/ 494529 w 549966"/>
                <a:gd name="connsiteY1" fmla="*/ 125995 h 447280"/>
                <a:gd name="connsiteX2" fmla="*/ 493899 w 549966"/>
                <a:gd name="connsiteY2" fmla="*/ 111505 h 447280"/>
                <a:gd name="connsiteX3" fmla="*/ 549966 w 549966"/>
                <a:gd name="connsiteY3" fmla="*/ 52918 h 447280"/>
                <a:gd name="connsiteX4" fmla="*/ 485079 w 549966"/>
                <a:gd name="connsiteY4" fmla="*/ 70557 h 447280"/>
                <a:gd name="connsiteX5" fmla="*/ 534847 w 549966"/>
                <a:gd name="connsiteY5" fmla="*/ 8190 h 447280"/>
                <a:gd name="connsiteX6" fmla="*/ 463030 w 549966"/>
                <a:gd name="connsiteY6" fmla="*/ 35908 h 447280"/>
                <a:gd name="connsiteX7" fmla="*/ 380504 w 549966"/>
                <a:gd name="connsiteY7" fmla="*/ 0 h 447280"/>
                <a:gd name="connsiteX8" fmla="*/ 267739 w 549966"/>
                <a:gd name="connsiteY8" fmla="*/ 112765 h 447280"/>
                <a:gd name="connsiteX9" fmla="*/ 270888 w 549966"/>
                <a:gd name="connsiteY9" fmla="*/ 138594 h 447280"/>
                <a:gd name="connsiteX10" fmla="*/ 38428 w 549966"/>
                <a:gd name="connsiteY10" fmla="*/ 20789 h 447280"/>
                <a:gd name="connsiteX11" fmla="*/ 23309 w 549966"/>
                <a:gd name="connsiteY11" fmla="*/ 77487 h 447280"/>
                <a:gd name="connsiteX12" fmla="*/ 73707 w 549966"/>
                <a:gd name="connsiteY12" fmla="*/ 171353 h 447280"/>
                <a:gd name="connsiteX13" fmla="*/ 22679 w 549966"/>
                <a:gd name="connsiteY13" fmla="*/ 157493 h 447280"/>
                <a:gd name="connsiteX14" fmla="*/ 22679 w 549966"/>
                <a:gd name="connsiteY14" fmla="*/ 158753 h 447280"/>
                <a:gd name="connsiteX15" fmla="*/ 113395 w 549966"/>
                <a:gd name="connsiteY15" fmla="*/ 269628 h 447280"/>
                <a:gd name="connsiteX16" fmla="*/ 83786 w 549966"/>
                <a:gd name="connsiteY16" fmla="*/ 273408 h 447280"/>
                <a:gd name="connsiteX17" fmla="*/ 62367 w 549966"/>
                <a:gd name="connsiteY17" fmla="*/ 271518 h 447280"/>
                <a:gd name="connsiteX18" fmla="*/ 167573 w 549966"/>
                <a:gd name="connsiteY18" fmla="*/ 349635 h 447280"/>
                <a:gd name="connsiteX19" fmla="*/ 27089 w 549966"/>
                <a:gd name="connsiteY19" fmla="*/ 398143 h 447280"/>
                <a:gd name="connsiteX20" fmla="*/ 0 w 549966"/>
                <a:gd name="connsiteY20" fmla="*/ 396883 h 447280"/>
                <a:gd name="connsiteX21" fmla="*/ 173243 w 549966"/>
                <a:gd name="connsiteY21" fmla="*/ 447281 h 44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49966" h="447280">
                  <a:moveTo>
                    <a:pt x="173243" y="447281"/>
                  </a:moveTo>
                  <a:cubicBezTo>
                    <a:pt x="381134" y="447281"/>
                    <a:pt x="494529" y="275298"/>
                    <a:pt x="494529" y="125995"/>
                  </a:cubicBezTo>
                  <a:cubicBezTo>
                    <a:pt x="494529" y="120955"/>
                    <a:pt x="494529" y="116545"/>
                    <a:pt x="493899" y="111505"/>
                  </a:cubicBezTo>
                  <a:cubicBezTo>
                    <a:pt x="515948" y="95756"/>
                    <a:pt x="534847" y="75597"/>
                    <a:pt x="549966" y="52918"/>
                  </a:cubicBezTo>
                  <a:cubicBezTo>
                    <a:pt x="529807" y="61737"/>
                    <a:pt x="507758" y="68037"/>
                    <a:pt x="485079" y="70557"/>
                  </a:cubicBezTo>
                  <a:cubicBezTo>
                    <a:pt x="508388" y="56698"/>
                    <a:pt x="526027" y="34649"/>
                    <a:pt x="534847" y="8190"/>
                  </a:cubicBezTo>
                  <a:cubicBezTo>
                    <a:pt x="512798" y="21419"/>
                    <a:pt x="488859" y="30239"/>
                    <a:pt x="463030" y="35908"/>
                  </a:cubicBezTo>
                  <a:cubicBezTo>
                    <a:pt x="442241" y="13859"/>
                    <a:pt x="413262" y="0"/>
                    <a:pt x="380504" y="0"/>
                  </a:cubicBezTo>
                  <a:cubicBezTo>
                    <a:pt x="318136" y="0"/>
                    <a:pt x="267739" y="50398"/>
                    <a:pt x="267739" y="112765"/>
                  </a:cubicBezTo>
                  <a:cubicBezTo>
                    <a:pt x="267739" y="121585"/>
                    <a:pt x="268998" y="130404"/>
                    <a:pt x="270888" y="138594"/>
                  </a:cubicBezTo>
                  <a:cubicBezTo>
                    <a:pt x="177022" y="134184"/>
                    <a:pt x="93866" y="88826"/>
                    <a:pt x="38428" y="20789"/>
                  </a:cubicBezTo>
                  <a:cubicBezTo>
                    <a:pt x="28979" y="37168"/>
                    <a:pt x="23309" y="56698"/>
                    <a:pt x="23309" y="77487"/>
                  </a:cubicBezTo>
                  <a:cubicBezTo>
                    <a:pt x="23309" y="116545"/>
                    <a:pt x="43468" y="151194"/>
                    <a:pt x="73707" y="171353"/>
                  </a:cubicBezTo>
                  <a:cubicBezTo>
                    <a:pt x="55438" y="170723"/>
                    <a:pt x="37798" y="165683"/>
                    <a:pt x="22679" y="157493"/>
                  </a:cubicBezTo>
                  <a:cubicBezTo>
                    <a:pt x="22679" y="158123"/>
                    <a:pt x="22679" y="158123"/>
                    <a:pt x="22679" y="158753"/>
                  </a:cubicBezTo>
                  <a:cubicBezTo>
                    <a:pt x="22679" y="213561"/>
                    <a:pt x="61737" y="258919"/>
                    <a:pt x="113395" y="269628"/>
                  </a:cubicBezTo>
                  <a:cubicBezTo>
                    <a:pt x="103946" y="272148"/>
                    <a:pt x="93866" y="273408"/>
                    <a:pt x="83786" y="273408"/>
                  </a:cubicBezTo>
                  <a:cubicBezTo>
                    <a:pt x="76227" y="273408"/>
                    <a:pt x="69297" y="272778"/>
                    <a:pt x="62367" y="271518"/>
                  </a:cubicBezTo>
                  <a:cubicBezTo>
                    <a:pt x="76857" y="316246"/>
                    <a:pt x="118435" y="349005"/>
                    <a:pt x="167573" y="349635"/>
                  </a:cubicBezTo>
                  <a:cubicBezTo>
                    <a:pt x="129144" y="379874"/>
                    <a:pt x="80006" y="398143"/>
                    <a:pt x="27089" y="398143"/>
                  </a:cubicBezTo>
                  <a:cubicBezTo>
                    <a:pt x="18269" y="398143"/>
                    <a:pt x="8820" y="397513"/>
                    <a:pt x="0" y="396883"/>
                  </a:cubicBezTo>
                  <a:cubicBezTo>
                    <a:pt x="50398" y="428382"/>
                    <a:pt x="109615" y="447281"/>
                    <a:pt x="173243" y="447281"/>
                  </a:cubicBezTo>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111" name="Graphic 3">
            <a:extLst>
              <a:ext uri="{FF2B5EF4-FFF2-40B4-BE49-F238E27FC236}">
                <a16:creationId xmlns:a16="http://schemas.microsoft.com/office/drawing/2014/main" id="{6A8F9412-735E-7844-8860-AF0D2460D177}"/>
              </a:ext>
            </a:extLst>
          </p:cNvPr>
          <p:cNvGrpSpPr/>
          <p:nvPr/>
        </p:nvGrpSpPr>
        <p:grpSpPr>
          <a:xfrm>
            <a:off x="11447600" y="4456144"/>
            <a:ext cx="280634" cy="280634"/>
            <a:chOff x="2998302" y="2499889"/>
            <a:chExt cx="850463" cy="850463"/>
          </a:xfrm>
        </p:grpSpPr>
        <p:sp>
          <p:nvSpPr>
            <p:cNvPr id="112" name="Freeform 111">
              <a:extLst>
                <a:ext uri="{FF2B5EF4-FFF2-40B4-BE49-F238E27FC236}">
                  <a16:creationId xmlns:a16="http://schemas.microsoft.com/office/drawing/2014/main" id="{F63F9586-0124-CD52-20D4-EB3EE5244E2A}"/>
                </a:ext>
              </a:extLst>
            </p:cNvPr>
            <p:cNvSpPr/>
            <p:nvPr/>
          </p:nvSpPr>
          <p:spPr>
            <a:xfrm>
              <a:off x="2998302" y="2499889"/>
              <a:ext cx="850463" cy="850463"/>
            </a:xfrm>
            <a:custGeom>
              <a:avLst/>
              <a:gdLst>
                <a:gd name="connsiteX0" fmla="*/ 850463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3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3" y="425232"/>
                  </a:moveTo>
                  <a:cubicBezTo>
                    <a:pt x="850463" y="660081"/>
                    <a:pt x="660081" y="850464"/>
                    <a:pt x="425232" y="850464"/>
                  </a:cubicBezTo>
                  <a:cubicBezTo>
                    <a:pt x="190382" y="850464"/>
                    <a:pt x="0" y="660081"/>
                    <a:pt x="0" y="425232"/>
                  </a:cubicBezTo>
                  <a:cubicBezTo>
                    <a:pt x="0" y="190383"/>
                    <a:pt x="190382" y="0"/>
                    <a:pt x="425232" y="0"/>
                  </a:cubicBezTo>
                  <a:cubicBezTo>
                    <a:pt x="660081" y="0"/>
                    <a:pt x="850463" y="190383"/>
                    <a:pt x="850463" y="425232"/>
                  </a:cubicBezTo>
                  <a:close/>
                </a:path>
              </a:pathLst>
            </a:custGeom>
            <a:solidFill>
              <a:srgbClr val="186BA8"/>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13" name="Freeform 112">
              <a:extLst>
                <a:ext uri="{FF2B5EF4-FFF2-40B4-BE49-F238E27FC236}">
                  <a16:creationId xmlns:a16="http://schemas.microsoft.com/office/drawing/2014/main" id="{C9AA8F49-ED78-AA89-7931-E069FC3381B3}"/>
                </a:ext>
              </a:extLst>
            </p:cNvPr>
            <p:cNvSpPr/>
            <p:nvPr/>
          </p:nvSpPr>
          <p:spPr>
            <a:xfrm>
              <a:off x="3139416" y="2726679"/>
              <a:ext cx="568235" cy="398142"/>
            </a:xfrm>
            <a:custGeom>
              <a:avLst/>
              <a:gdLst>
                <a:gd name="connsiteX0" fmla="*/ 556266 w 568235"/>
                <a:gd name="connsiteY0" fmla="*/ 62367 h 398142"/>
                <a:gd name="connsiteX1" fmla="*/ 505868 w 568235"/>
                <a:gd name="connsiteY1" fmla="*/ 11969 h 398142"/>
                <a:gd name="connsiteX2" fmla="*/ 284118 w 568235"/>
                <a:gd name="connsiteY2" fmla="*/ 0 h 398142"/>
                <a:gd name="connsiteX3" fmla="*/ 62367 w 568235"/>
                <a:gd name="connsiteY3" fmla="*/ 11969 h 398142"/>
                <a:gd name="connsiteX4" fmla="*/ 11970 w 568235"/>
                <a:gd name="connsiteY4" fmla="*/ 62367 h 398142"/>
                <a:gd name="connsiteX5" fmla="*/ 0 w 568235"/>
                <a:gd name="connsiteY5" fmla="*/ 199071 h 398142"/>
                <a:gd name="connsiteX6" fmla="*/ 11970 w 568235"/>
                <a:gd name="connsiteY6" fmla="*/ 335776 h 398142"/>
                <a:gd name="connsiteX7" fmla="*/ 62367 w 568235"/>
                <a:gd name="connsiteY7" fmla="*/ 386173 h 398142"/>
                <a:gd name="connsiteX8" fmla="*/ 284118 w 568235"/>
                <a:gd name="connsiteY8" fmla="*/ 398143 h 398142"/>
                <a:gd name="connsiteX9" fmla="*/ 505868 w 568235"/>
                <a:gd name="connsiteY9" fmla="*/ 386173 h 398142"/>
                <a:gd name="connsiteX10" fmla="*/ 556266 w 568235"/>
                <a:gd name="connsiteY10" fmla="*/ 335776 h 398142"/>
                <a:gd name="connsiteX11" fmla="*/ 568236 w 568235"/>
                <a:gd name="connsiteY11" fmla="*/ 199071 h 398142"/>
                <a:gd name="connsiteX12" fmla="*/ 556266 w 568235"/>
                <a:gd name="connsiteY12" fmla="*/ 62367 h 398142"/>
                <a:gd name="connsiteX13" fmla="*/ 227420 w 568235"/>
                <a:gd name="connsiteY13" fmla="*/ 283488 h 398142"/>
                <a:gd name="connsiteX14" fmla="*/ 227420 w 568235"/>
                <a:gd name="connsiteY14" fmla="*/ 113395 h 398142"/>
                <a:gd name="connsiteX15" fmla="*/ 374834 w 568235"/>
                <a:gd name="connsiteY15" fmla="*/ 198441 h 398142"/>
                <a:gd name="connsiteX16" fmla="*/ 227420 w 568235"/>
                <a:gd name="connsiteY16" fmla="*/ 283488 h 39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8235" h="398142">
                  <a:moveTo>
                    <a:pt x="556266" y="62367"/>
                  </a:moveTo>
                  <a:cubicBezTo>
                    <a:pt x="549966" y="37798"/>
                    <a:pt x="530437" y="18899"/>
                    <a:pt x="505868" y="11969"/>
                  </a:cubicBezTo>
                  <a:cubicBezTo>
                    <a:pt x="461770" y="0"/>
                    <a:pt x="284118" y="0"/>
                    <a:pt x="284118" y="0"/>
                  </a:cubicBezTo>
                  <a:cubicBezTo>
                    <a:pt x="284118" y="0"/>
                    <a:pt x="107095" y="0"/>
                    <a:pt x="62367" y="11969"/>
                  </a:cubicBezTo>
                  <a:cubicBezTo>
                    <a:pt x="37798" y="18269"/>
                    <a:pt x="18899" y="37798"/>
                    <a:pt x="11970" y="62367"/>
                  </a:cubicBezTo>
                  <a:cubicBezTo>
                    <a:pt x="0" y="106465"/>
                    <a:pt x="0" y="199071"/>
                    <a:pt x="0" y="199071"/>
                  </a:cubicBezTo>
                  <a:cubicBezTo>
                    <a:pt x="0" y="199071"/>
                    <a:pt x="0" y="291048"/>
                    <a:pt x="11970" y="335776"/>
                  </a:cubicBezTo>
                  <a:cubicBezTo>
                    <a:pt x="18269" y="360345"/>
                    <a:pt x="37798" y="379244"/>
                    <a:pt x="62367" y="386173"/>
                  </a:cubicBezTo>
                  <a:cubicBezTo>
                    <a:pt x="106466" y="398143"/>
                    <a:pt x="284118" y="398143"/>
                    <a:pt x="284118" y="398143"/>
                  </a:cubicBezTo>
                  <a:cubicBezTo>
                    <a:pt x="284118" y="398143"/>
                    <a:pt x="461140" y="398143"/>
                    <a:pt x="505868" y="386173"/>
                  </a:cubicBezTo>
                  <a:cubicBezTo>
                    <a:pt x="530437" y="379874"/>
                    <a:pt x="549336" y="360345"/>
                    <a:pt x="556266" y="335776"/>
                  </a:cubicBezTo>
                  <a:cubicBezTo>
                    <a:pt x="568236" y="291677"/>
                    <a:pt x="568236" y="199071"/>
                    <a:pt x="568236" y="199071"/>
                  </a:cubicBezTo>
                  <a:cubicBezTo>
                    <a:pt x="568236" y="199071"/>
                    <a:pt x="567605" y="106465"/>
                    <a:pt x="556266" y="62367"/>
                  </a:cubicBezTo>
                  <a:close/>
                  <a:moveTo>
                    <a:pt x="227420" y="283488"/>
                  </a:moveTo>
                  <a:lnTo>
                    <a:pt x="227420" y="113395"/>
                  </a:lnTo>
                  <a:lnTo>
                    <a:pt x="374834" y="198441"/>
                  </a:lnTo>
                  <a:lnTo>
                    <a:pt x="227420" y="283488"/>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114" name="Graphic 3">
            <a:extLst>
              <a:ext uri="{FF2B5EF4-FFF2-40B4-BE49-F238E27FC236}">
                <a16:creationId xmlns:a16="http://schemas.microsoft.com/office/drawing/2014/main" id="{04696390-7F45-2458-65FA-6C2B216D3572}"/>
              </a:ext>
            </a:extLst>
          </p:cNvPr>
          <p:cNvGrpSpPr/>
          <p:nvPr/>
        </p:nvGrpSpPr>
        <p:grpSpPr>
          <a:xfrm>
            <a:off x="10063554" y="4456144"/>
            <a:ext cx="280634" cy="280842"/>
            <a:chOff x="-1196056" y="2499889"/>
            <a:chExt cx="850463" cy="851093"/>
          </a:xfrm>
        </p:grpSpPr>
        <p:sp>
          <p:nvSpPr>
            <p:cNvPr id="115" name="Freeform 114">
              <a:extLst>
                <a:ext uri="{FF2B5EF4-FFF2-40B4-BE49-F238E27FC236}">
                  <a16:creationId xmlns:a16="http://schemas.microsoft.com/office/drawing/2014/main" id="{70FC8DA4-D4F3-B837-703A-5D3E310CCD22}"/>
                </a:ext>
              </a:extLst>
            </p:cNvPr>
            <p:cNvSpPr/>
            <p:nvPr/>
          </p:nvSpPr>
          <p:spPr>
            <a:xfrm>
              <a:off x="-1196056" y="2499889"/>
              <a:ext cx="850463" cy="845423"/>
            </a:xfrm>
            <a:custGeom>
              <a:avLst/>
              <a:gdLst>
                <a:gd name="connsiteX0" fmla="*/ 850463 w 850463"/>
                <a:gd name="connsiteY0" fmla="*/ 425232 h 845423"/>
                <a:gd name="connsiteX1" fmla="*/ 425232 w 850463"/>
                <a:gd name="connsiteY1" fmla="*/ 0 h 845423"/>
                <a:gd name="connsiteX2" fmla="*/ 0 w 850463"/>
                <a:gd name="connsiteY2" fmla="*/ 425232 h 845423"/>
                <a:gd name="connsiteX3" fmla="*/ 359085 w 850463"/>
                <a:gd name="connsiteY3" fmla="*/ 845424 h 845423"/>
                <a:gd name="connsiteX4" fmla="*/ 359085 w 850463"/>
                <a:gd name="connsiteY4" fmla="*/ 548076 h 845423"/>
                <a:gd name="connsiteX5" fmla="*/ 251359 w 850463"/>
                <a:gd name="connsiteY5" fmla="*/ 548076 h 845423"/>
                <a:gd name="connsiteX6" fmla="*/ 251359 w 850463"/>
                <a:gd name="connsiteY6" fmla="*/ 425232 h 845423"/>
                <a:gd name="connsiteX7" fmla="*/ 359085 w 850463"/>
                <a:gd name="connsiteY7" fmla="*/ 425232 h 845423"/>
                <a:gd name="connsiteX8" fmla="*/ 359085 w 850463"/>
                <a:gd name="connsiteY8" fmla="*/ 331996 h 845423"/>
                <a:gd name="connsiteX9" fmla="*/ 519728 w 850463"/>
                <a:gd name="connsiteY9" fmla="*/ 166313 h 845423"/>
                <a:gd name="connsiteX10" fmla="*/ 614854 w 850463"/>
                <a:gd name="connsiteY10" fmla="*/ 174503 h 845423"/>
                <a:gd name="connsiteX11" fmla="*/ 614854 w 850463"/>
                <a:gd name="connsiteY11" fmla="*/ 279078 h 845423"/>
                <a:gd name="connsiteX12" fmla="*/ 561306 w 850463"/>
                <a:gd name="connsiteY12" fmla="*/ 279078 h 845423"/>
                <a:gd name="connsiteX13" fmla="*/ 492009 w 850463"/>
                <a:gd name="connsiteY13" fmla="*/ 345225 h 845423"/>
                <a:gd name="connsiteX14" fmla="*/ 492009 w 850463"/>
                <a:gd name="connsiteY14" fmla="*/ 425232 h 845423"/>
                <a:gd name="connsiteX15" fmla="*/ 609184 w 850463"/>
                <a:gd name="connsiteY15" fmla="*/ 425232 h 845423"/>
                <a:gd name="connsiteX16" fmla="*/ 590285 w 850463"/>
                <a:gd name="connsiteY16" fmla="*/ 548076 h 845423"/>
                <a:gd name="connsiteX17" fmla="*/ 491379 w 850463"/>
                <a:gd name="connsiteY17" fmla="*/ 548076 h 845423"/>
                <a:gd name="connsiteX18" fmla="*/ 491379 w 850463"/>
                <a:gd name="connsiteY18" fmla="*/ 845424 h 845423"/>
                <a:gd name="connsiteX19" fmla="*/ 850463 w 850463"/>
                <a:gd name="connsiteY19" fmla="*/ 425232 h 84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50463" h="845423">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186BA8"/>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16" name="Freeform 115">
              <a:extLst>
                <a:ext uri="{FF2B5EF4-FFF2-40B4-BE49-F238E27FC236}">
                  <a16:creationId xmlns:a16="http://schemas.microsoft.com/office/drawing/2014/main" id="{64DA7E4A-BB03-BB9F-7EAF-3C9C87D75777}"/>
                </a:ext>
              </a:extLst>
            </p:cNvPr>
            <p:cNvSpPr/>
            <p:nvPr/>
          </p:nvSpPr>
          <p:spPr>
            <a:xfrm>
              <a:off x="-945327" y="2666201"/>
              <a:ext cx="363494" cy="684780"/>
            </a:xfrm>
            <a:custGeom>
              <a:avLst/>
              <a:gdLst>
                <a:gd name="connsiteX0" fmla="*/ 339555 w 363494"/>
                <a:gd name="connsiteY0" fmla="*/ 381764 h 684780"/>
                <a:gd name="connsiteX1" fmla="*/ 358455 w 363494"/>
                <a:gd name="connsiteY1" fmla="*/ 258919 h 684780"/>
                <a:gd name="connsiteX2" fmla="*/ 240650 w 363494"/>
                <a:gd name="connsiteY2" fmla="*/ 258919 h 684780"/>
                <a:gd name="connsiteX3" fmla="*/ 240650 w 363494"/>
                <a:gd name="connsiteY3" fmla="*/ 179542 h 684780"/>
                <a:gd name="connsiteX4" fmla="*/ 309947 w 363494"/>
                <a:gd name="connsiteY4" fmla="*/ 113395 h 684780"/>
                <a:gd name="connsiteX5" fmla="*/ 363494 w 363494"/>
                <a:gd name="connsiteY5" fmla="*/ 113395 h 684780"/>
                <a:gd name="connsiteX6" fmla="*/ 363494 w 363494"/>
                <a:gd name="connsiteY6" fmla="*/ 8190 h 684780"/>
                <a:gd name="connsiteX7" fmla="*/ 268368 w 363494"/>
                <a:gd name="connsiteY7" fmla="*/ 0 h 684780"/>
                <a:gd name="connsiteX8" fmla="*/ 107725 w 363494"/>
                <a:gd name="connsiteY8" fmla="*/ 165683 h 684780"/>
                <a:gd name="connsiteX9" fmla="*/ 107725 w 363494"/>
                <a:gd name="connsiteY9" fmla="*/ 259549 h 684780"/>
                <a:gd name="connsiteX10" fmla="*/ 0 w 363494"/>
                <a:gd name="connsiteY10" fmla="*/ 259549 h 684780"/>
                <a:gd name="connsiteX11" fmla="*/ 0 w 363494"/>
                <a:gd name="connsiteY11" fmla="*/ 382394 h 684780"/>
                <a:gd name="connsiteX12" fmla="*/ 107725 w 363494"/>
                <a:gd name="connsiteY12" fmla="*/ 382394 h 684780"/>
                <a:gd name="connsiteX13" fmla="*/ 107725 w 363494"/>
                <a:gd name="connsiteY13" fmla="*/ 679741 h 684780"/>
                <a:gd name="connsiteX14" fmla="*/ 173873 w 363494"/>
                <a:gd name="connsiteY14" fmla="*/ 684781 h 684780"/>
                <a:gd name="connsiteX15" fmla="*/ 240020 w 363494"/>
                <a:gd name="connsiteY15" fmla="*/ 679741 h 684780"/>
                <a:gd name="connsiteX16" fmla="*/ 240020 w 363494"/>
                <a:gd name="connsiteY16" fmla="*/ 382394 h 684780"/>
                <a:gd name="connsiteX17" fmla="*/ 339555 w 363494"/>
                <a:gd name="connsiteY17" fmla="*/ 382394 h 68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3494" h="684780">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sp>
        <p:nvSpPr>
          <p:cNvPr id="117" name="Freeform 116">
            <a:extLst>
              <a:ext uri="{FF2B5EF4-FFF2-40B4-BE49-F238E27FC236}">
                <a16:creationId xmlns:a16="http://schemas.microsoft.com/office/drawing/2014/main" id="{19140FA2-30FC-528C-8073-9FB6D57335F6}"/>
              </a:ext>
            </a:extLst>
          </p:cNvPr>
          <p:cNvSpPr/>
          <p:nvPr/>
        </p:nvSpPr>
        <p:spPr>
          <a:xfrm>
            <a:off x="10755577" y="4456144"/>
            <a:ext cx="280634" cy="280634"/>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186BA8"/>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18" name="Text Placeholder 32">
            <a:extLst>
              <a:ext uri="{FF2B5EF4-FFF2-40B4-BE49-F238E27FC236}">
                <a16:creationId xmlns:a16="http://schemas.microsoft.com/office/drawing/2014/main" id="{DB99FCB8-645E-4C8B-ED89-CEFC4874C2D8}"/>
              </a:ext>
            </a:extLst>
          </p:cNvPr>
          <p:cNvSpPr txBox="1">
            <a:spLocks/>
          </p:cNvSpPr>
          <p:nvPr/>
        </p:nvSpPr>
        <p:spPr>
          <a:xfrm>
            <a:off x="8260938" y="3762202"/>
            <a:ext cx="3562254" cy="502035"/>
          </a:xfrm>
          <a:prstGeom prst="rect">
            <a:avLst/>
          </a:prstGeom>
          <a:noFill/>
        </p:spPr>
        <p:txBody>
          <a:bodyPr>
            <a:noAutofit/>
          </a:bodyPr>
          <a:lstStyle>
            <a:lvl1pPr marL="0" indent="0" algn="l" defTabSz="2072941" rtl="0" eaLnBrk="1" latinLnBrk="0" hangingPunct="1">
              <a:lnSpc>
                <a:spcPct val="100000"/>
              </a:lnSpc>
              <a:spcBef>
                <a:spcPts val="2267"/>
              </a:spcBef>
              <a:buFont typeface="Arial" panose="020B0604020202020204" pitchFamily="34" charset="0"/>
              <a:buNone/>
              <a:defRPr sz="2300" b="1" i="0" kern="1200">
                <a:solidFill>
                  <a:srgbClr val="011E3B"/>
                </a:solidFill>
                <a:latin typeface="Poppins SemiBold" pitchFamily="2" charset="77"/>
                <a:ea typeface="+mn-ea"/>
                <a:cs typeface="Poppins SemiBold" pitchFamily="2" charset="77"/>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GB" sz="2400" dirty="0">
                <a:solidFill>
                  <a:schemeClr val="bg1"/>
                </a:solidFill>
                <a:latin typeface="Calibri" panose="020F0502020204030204" pitchFamily="34" charset="0"/>
                <a:cs typeface="Calibri" panose="020F0502020204030204" pitchFamily="34" charset="0"/>
              </a:rPr>
              <a:t>Sekojiet mūsu ceļojumam šeit</a:t>
            </a:r>
            <a:endParaRPr lang="en-US" sz="2400" dirty="0">
              <a:solidFill>
                <a:schemeClr val="bg1"/>
              </a:solidFill>
              <a:latin typeface="Calibri" panose="020F0502020204030204" pitchFamily="34" charset="0"/>
              <a:cs typeface="Calibri" panose="020F0502020204030204" pitchFamily="34" charset="0"/>
            </a:endParaRPr>
          </a:p>
        </p:txBody>
      </p:sp>
      <p:pic>
        <p:nvPicPr>
          <p:cNvPr id="119" name="Graphic 118" descr="World with solid fill">
            <a:extLst>
              <a:ext uri="{FF2B5EF4-FFF2-40B4-BE49-F238E27FC236}">
                <a16:creationId xmlns:a16="http://schemas.microsoft.com/office/drawing/2014/main" id="{F2CE26E7-BBC6-CC1B-69F0-FAD03F6EC5C1}"/>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0772856" y="4473423"/>
            <a:ext cx="246077" cy="246077"/>
          </a:xfrm>
          <a:prstGeom prst="rect">
            <a:avLst/>
          </a:prstGeom>
        </p:spPr>
      </p:pic>
      <p:sp>
        <p:nvSpPr>
          <p:cNvPr id="120" name="Text Placeholder 4">
            <a:extLst>
              <a:ext uri="{FF2B5EF4-FFF2-40B4-BE49-F238E27FC236}">
                <a16:creationId xmlns:a16="http://schemas.microsoft.com/office/drawing/2014/main" id="{C0B1A1A0-FCEC-D147-FFA5-D5EF9938CC67}"/>
              </a:ext>
            </a:extLst>
          </p:cNvPr>
          <p:cNvSpPr txBox="1">
            <a:spLocks/>
          </p:cNvSpPr>
          <p:nvPr/>
        </p:nvSpPr>
        <p:spPr>
          <a:xfrm>
            <a:off x="489494" y="5850412"/>
            <a:ext cx="3517899" cy="359542"/>
          </a:xfrm>
          <a:prstGeom prst="rect">
            <a:avLst/>
          </a:prstGeom>
        </p:spPr>
        <p:txBody>
          <a:bodyPr/>
          <a:lstStyle>
            <a:lvl1pPr marL="518236" indent="-518236" algn="l" defTabSz="2072941" rtl="0" eaLnBrk="1" latinLnBrk="0" hangingPunct="1">
              <a:lnSpc>
                <a:spcPct val="100000"/>
              </a:lnSpc>
              <a:spcBef>
                <a:spcPts val="2267"/>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1pPr>
            <a:lvl2pPr marL="1554707" indent="-518236" algn="l" defTabSz="2072941" rtl="0" eaLnBrk="1" latinLnBrk="0" hangingPunct="1">
              <a:lnSpc>
                <a:spcPct val="100000"/>
              </a:lnSpc>
              <a:spcBef>
                <a:spcPts val="1133"/>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2pPr>
            <a:lvl3pPr marL="2591176" indent="-518236" algn="l" defTabSz="2072941" rtl="0" eaLnBrk="1" latinLnBrk="0" hangingPunct="1">
              <a:lnSpc>
                <a:spcPct val="100000"/>
              </a:lnSpc>
              <a:spcBef>
                <a:spcPts val="1133"/>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3pPr>
            <a:lvl4pPr marL="3627646" indent="-518236" algn="l" defTabSz="2072941" rtl="0" eaLnBrk="1" latinLnBrk="0" hangingPunct="1">
              <a:lnSpc>
                <a:spcPct val="100000"/>
              </a:lnSpc>
              <a:spcBef>
                <a:spcPts val="1133"/>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4pPr>
            <a:lvl5pPr marL="4664118" indent="-518236" algn="l" defTabSz="2072941" rtl="0" eaLnBrk="1" latinLnBrk="0" hangingPunct="1">
              <a:lnSpc>
                <a:spcPct val="100000"/>
              </a:lnSpc>
              <a:spcBef>
                <a:spcPts val="1133"/>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buNone/>
            </a:pPr>
            <a:r>
              <a:rPr lang="en-US" sz="2800" b="1" dirty="0">
                <a:solidFill>
                  <a:srgbClr val="1C1442"/>
                </a:solidFill>
              </a:rPr>
              <a:t>www.be21skilled.eu</a:t>
            </a:r>
          </a:p>
        </p:txBody>
      </p:sp>
    </p:spTree>
    <p:extLst>
      <p:ext uri="{BB962C8B-B14F-4D97-AF65-F5344CB8AC3E}">
        <p14:creationId xmlns:p14="http://schemas.microsoft.com/office/powerpoint/2010/main" val="42913968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4B7B74C-3ADF-E6F9-B615-465FB1CACF99}"/>
              </a:ext>
            </a:extLst>
          </p:cNvPr>
          <p:cNvSpPr>
            <a:spLocks noGrp="1"/>
          </p:cNvSpPr>
          <p:nvPr>
            <p:ph type="body" sz="quarter" idx="30"/>
          </p:nvPr>
        </p:nvSpPr>
        <p:spPr>
          <a:xfrm>
            <a:off x="854278" y="501650"/>
            <a:ext cx="10483431" cy="650445"/>
          </a:xfrm>
        </p:spPr>
        <p:txBody>
          <a:bodyPr/>
          <a:lstStyle/>
          <a:p>
            <a:r>
              <a:rPr lang="lv-LV" sz="2800" dirty="0"/>
              <a:t>Izglītības</a:t>
            </a:r>
            <a:r>
              <a:rPr lang="en-GB" sz="2800" dirty="0"/>
              <a:t> programmas izstrādes </a:t>
            </a:r>
            <a:r>
              <a:rPr lang="en-GB" sz="2800" dirty="0" err="1"/>
              <a:t>pamati</a:t>
            </a:r>
            <a:r>
              <a:rPr lang="en-GB" sz="2800" dirty="0"/>
              <a:t> 21</a:t>
            </a:r>
            <a:r>
              <a:rPr lang="lv-LV" sz="2800" dirty="0"/>
              <a:t>.gs. prasmju</a:t>
            </a:r>
            <a:r>
              <a:rPr lang="en-GB" sz="2800" dirty="0"/>
              <a:t> integrācijai</a:t>
            </a:r>
            <a:endParaRPr lang="en-IE" sz="2800" dirty="0"/>
          </a:p>
        </p:txBody>
      </p:sp>
      <p:sp>
        <p:nvSpPr>
          <p:cNvPr id="3" name="Text Placeholder 2">
            <a:extLst>
              <a:ext uri="{FF2B5EF4-FFF2-40B4-BE49-F238E27FC236}">
                <a16:creationId xmlns:a16="http://schemas.microsoft.com/office/drawing/2014/main" id="{80FFAC69-B1A9-5763-4B6D-12F933083DC9}"/>
              </a:ext>
            </a:extLst>
          </p:cNvPr>
          <p:cNvSpPr>
            <a:spLocks noGrp="1"/>
          </p:cNvSpPr>
          <p:nvPr>
            <p:ph type="body" sz="quarter" idx="48"/>
          </p:nvPr>
        </p:nvSpPr>
        <p:spPr>
          <a:xfrm>
            <a:off x="854282" y="1286703"/>
            <a:ext cx="10483429" cy="4439577"/>
          </a:xfrm>
        </p:spPr>
        <p:txBody>
          <a:bodyPr/>
          <a:lstStyle/>
          <a:p>
            <a:pPr algn="just"/>
            <a:r>
              <a:rPr lang="en-GB" b="0" i="0" dirty="0" err="1">
                <a:solidFill>
                  <a:srgbClr val="0D0D0D"/>
                </a:solidFill>
                <a:effectLst/>
                <a:highlight>
                  <a:srgbClr val="FFFFFF"/>
                </a:highlight>
                <a:latin typeface="Söhne"/>
              </a:rPr>
              <a:t>Izstrādājot</a:t>
            </a:r>
            <a:r>
              <a:rPr lang="en-GB" b="0" i="0" dirty="0">
                <a:solidFill>
                  <a:srgbClr val="0D0D0D"/>
                </a:solidFill>
                <a:effectLst/>
                <a:highlight>
                  <a:srgbClr val="FFFFFF"/>
                </a:highlight>
                <a:latin typeface="Söhne"/>
              </a:rPr>
              <a:t> </a:t>
            </a:r>
            <a:r>
              <a:rPr lang="lv-LV" dirty="0">
                <a:solidFill>
                  <a:srgbClr val="0D0D0D"/>
                </a:solidFill>
                <a:highlight>
                  <a:srgbClr val="FFFFFF"/>
                </a:highlight>
                <a:latin typeface="Söhne"/>
              </a:rPr>
              <a:t>izglītības</a:t>
            </a:r>
            <a:r>
              <a:rPr lang="en-GB" b="0" i="0" dirty="0">
                <a:solidFill>
                  <a:srgbClr val="0D0D0D"/>
                </a:solidFill>
                <a:effectLst/>
                <a:highlight>
                  <a:srgbClr val="FFFFFF"/>
                </a:highlight>
                <a:latin typeface="Söhne"/>
              </a:rPr>
              <a:t> programmas augstākās izglītības kontekstā, aizvien biežāk tiek prasīts integrēt 21. </a:t>
            </a:r>
            <a:r>
              <a:rPr lang="en-GB" b="0" i="0" dirty="0" err="1">
                <a:solidFill>
                  <a:srgbClr val="0D0D0D"/>
                </a:solidFill>
                <a:effectLst/>
                <a:highlight>
                  <a:srgbClr val="FFFFFF"/>
                </a:highlight>
                <a:latin typeface="Söhne"/>
              </a:rPr>
              <a:t>gadsimta</a:t>
            </a:r>
            <a:r>
              <a:rPr lang="en-GB" b="0" i="0" dirty="0">
                <a:solidFill>
                  <a:srgbClr val="0D0D0D"/>
                </a:solidFill>
                <a:effectLst/>
                <a:highlight>
                  <a:srgbClr val="FFFFFF"/>
                </a:highlight>
                <a:latin typeface="Söhne"/>
              </a:rPr>
              <a:t> </a:t>
            </a:r>
            <a:r>
              <a:rPr lang="en-GB" b="0" i="0" dirty="0" err="1">
                <a:solidFill>
                  <a:srgbClr val="0D0D0D"/>
                </a:solidFill>
                <a:effectLst/>
                <a:highlight>
                  <a:srgbClr val="FFFFFF"/>
                </a:highlight>
                <a:latin typeface="Söhne"/>
              </a:rPr>
              <a:t>prasmes</a:t>
            </a:r>
            <a:r>
              <a:rPr lang="en-GB" b="0" i="0" dirty="0">
                <a:solidFill>
                  <a:srgbClr val="0D0D0D"/>
                </a:solidFill>
                <a:effectLst/>
                <a:highlight>
                  <a:srgbClr val="FFFFFF"/>
                </a:highlight>
                <a:latin typeface="Söhne"/>
              </a:rPr>
              <a:t>, lai novērstu plaisu starp tradicionālajiem akadēmiskajiem mērķiem un kompetencēm, kas nepieciešamas mūsdienu un nākotnes darbavietās. Daudzos gadījumos tas rada nepieciešamību stratēģiski </a:t>
            </a:r>
            <a:r>
              <a:rPr lang="en-GB" b="0" i="0" dirty="0" err="1">
                <a:solidFill>
                  <a:srgbClr val="0D0D0D"/>
                </a:solidFill>
                <a:effectLst/>
                <a:highlight>
                  <a:srgbClr val="FFFFFF"/>
                </a:highlight>
                <a:latin typeface="Söhne"/>
              </a:rPr>
              <a:t>pārskatīt</a:t>
            </a:r>
            <a:r>
              <a:rPr lang="en-GB" b="0" i="0" dirty="0">
                <a:solidFill>
                  <a:srgbClr val="0D0D0D"/>
                </a:solidFill>
                <a:effectLst/>
                <a:highlight>
                  <a:srgbClr val="FFFFFF"/>
                </a:highlight>
                <a:latin typeface="Söhne"/>
              </a:rPr>
              <a:t> </a:t>
            </a:r>
            <a:r>
              <a:rPr lang="lv-LV" dirty="0">
                <a:solidFill>
                  <a:srgbClr val="0D0D0D"/>
                </a:solidFill>
                <a:highlight>
                  <a:srgbClr val="FFFFFF"/>
                </a:highlight>
                <a:latin typeface="Söhne"/>
              </a:rPr>
              <a:t>izglītības</a:t>
            </a:r>
            <a:r>
              <a:rPr lang="en-GB" b="0" i="0" dirty="0">
                <a:solidFill>
                  <a:srgbClr val="0D0D0D"/>
                </a:solidFill>
                <a:effectLst/>
                <a:highlight>
                  <a:srgbClr val="FFFFFF"/>
                </a:highlight>
                <a:latin typeface="Söhne"/>
              </a:rPr>
              <a:t> programmu ietvarus, lai tajos kā pamatkomponentus iekļautu kritisko domāšanu, problēmu risināšanu, sadarbību un digitālās prasmes. </a:t>
            </a:r>
          </a:p>
          <a:p>
            <a:pPr algn="just"/>
            <a:endParaRPr lang="en-GB" dirty="0">
              <a:solidFill>
                <a:srgbClr val="0D0D0D"/>
              </a:solidFill>
              <a:highlight>
                <a:srgbClr val="FFFFFF"/>
              </a:highlight>
              <a:latin typeface="Söhne"/>
            </a:endParaRPr>
          </a:p>
          <a:p>
            <a:pPr algn="just"/>
            <a:r>
              <a:rPr lang="en-GB" b="0" i="0" dirty="0">
                <a:solidFill>
                  <a:srgbClr val="0D0D0D"/>
                </a:solidFill>
                <a:effectLst/>
                <a:highlight>
                  <a:srgbClr val="FFFFFF"/>
                </a:highlight>
                <a:latin typeface="Söhne"/>
              </a:rPr>
              <a:t>Mūsu </a:t>
            </a:r>
            <a:r>
              <a:rPr lang="en-GB" b="0" i="0" dirty="0" err="1">
                <a:solidFill>
                  <a:srgbClr val="0D0D0D"/>
                </a:solidFill>
                <a:effectLst/>
                <a:highlight>
                  <a:srgbClr val="FFFFFF"/>
                </a:highlight>
                <a:latin typeface="Söhne"/>
              </a:rPr>
              <a:t>ierosinātā</a:t>
            </a:r>
            <a:r>
              <a:rPr lang="en-GB" b="0" i="0" dirty="0">
                <a:solidFill>
                  <a:srgbClr val="0D0D0D"/>
                </a:solidFill>
                <a:effectLst/>
                <a:highlight>
                  <a:srgbClr val="FFFFFF"/>
                </a:highlight>
                <a:latin typeface="Söhne"/>
              </a:rPr>
              <a:t> </a:t>
            </a:r>
            <a:r>
              <a:rPr lang="lv-LV" dirty="0">
                <a:solidFill>
                  <a:srgbClr val="0D0D0D"/>
                </a:solidFill>
                <a:highlight>
                  <a:srgbClr val="FFFFFF"/>
                </a:highlight>
                <a:latin typeface="Söhne"/>
              </a:rPr>
              <a:t>izglītības</a:t>
            </a:r>
            <a:r>
              <a:rPr lang="en-GB" b="0" i="0" dirty="0">
                <a:solidFill>
                  <a:srgbClr val="0D0D0D"/>
                </a:solidFill>
                <a:effectLst/>
                <a:highlight>
                  <a:srgbClr val="FFFFFF"/>
                </a:highlight>
                <a:latin typeface="Söhne"/>
              </a:rPr>
              <a:t> programma pārsniedz disciplīnu robežas, veicinot mācību vidi, kas ir ne tikai starpdisciplināra, bet arī cieši saistīta ar reālās pasaules kontekstu un izaicinājumiem.</a:t>
            </a:r>
            <a:endParaRPr lang="en-IE" dirty="0"/>
          </a:p>
        </p:txBody>
      </p:sp>
    </p:spTree>
    <p:extLst>
      <p:ext uri="{BB962C8B-B14F-4D97-AF65-F5344CB8AC3E}">
        <p14:creationId xmlns:p14="http://schemas.microsoft.com/office/powerpoint/2010/main" val="31547711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ircraft jet engine turbine">
            <a:extLst>
              <a:ext uri="{FF2B5EF4-FFF2-40B4-BE49-F238E27FC236}">
                <a16:creationId xmlns:a16="http://schemas.microsoft.com/office/drawing/2014/main" id="{98C21692-5517-E3A0-D913-EB3C6180F1E7}"/>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
        <p:nvSpPr>
          <p:cNvPr id="3" name="Text Placeholder 2">
            <a:extLst>
              <a:ext uri="{FF2B5EF4-FFF2-40B4-BE49-F238E27FC236}">
                <a16:creationId xmlns:a16="http://schemas.microsoft.com/office/drawing/2014/main" id="{7558B384-78FE-B9E7-7E0B-C8C991D6FCFF}"/>
              </a:ext>
            </a:extLst>
          </p:cNvPr>
          <p:cNvSpPr>
            <a:spLocks noGrp="1"/>
          </p:cNvSpPr>
          <p:nvPr>
            <p:ph type="body" sz="quarter" idx="30"/>
          </p:nvPr>
        </p:nvSpPr>
        <p:spPr>
          <a:xfrm>
            <a:off x="2039257" y="485806"/>
            <a:ext cx="8273143" cy="723352"/>
          </a:xfrm>
        </p:spPr>
        <p:txBody>
          <a:bodyPr/>
          <a:lstStyle/>
          <a:p>
            <a:r>
              <a:rPr lang="en-GB" sz="2400" dirty="0"/>
              <a:t>3 </a:t>
            </a:r>
            <a:r>
              <a:rPr lang="en-GB" sz="2400" dirty="0" err="1"/>
              <a:t>principi</a:t>
            </a:r>
            <a:r>
              <a:rPr lang="en-GB" sz="2400" dirty="0"/>
              <a:t> 2</a:t>
            </a:r>
            <a:r>
              <a:rPr lang="lv-LV" sz="2400" dirty="0"/>
              <a:t>1.gs. prasmju</a:t>
            </a:r>
            <a:r>
              <a:rPr lang="en-GB" sz="2400" dirty="0"/>
              <a:t> </a:t>
            </a:r>
            <a:r>
              <a:rPr lang="en-GB" sz="2400" dirty="0" err="1"/>
              <a:t>integrēšanai</a:t>
            </a:r>
            <a:r>
              <a:rPr lang="en-GB" sz="2400" dirty="0"/>
              <a:t> </a:t>
            </a:r>
            <a:r>
              <a:rPr lang="lv-LV" sz="2400" dirty="0"/>
              <a:t>izglītības</a:t>
            </a:r>
            <a:r>
              <a:rPr lang="en-GB" sz="2400" dirty="0"/>
              <a:t> programmā</a:t>
            </a:r>
            <a:endParaRPr lang="en-IE" sz="2400" dirty="0"/>
          </a:p>
        </p:txBody>
      </p:sp>
      <p:sp>
        <p:nvSpPr>
          <p:cNvPr id="4" name="Text Placeholder 3">
            <a:extLst>
              <a:ext uri="{FF2B5EF4-FFF2-40B4-BE49-F238E27FC236}">
                <a16:creationId xmlns:a16="http://schemas.microsoft.com/office/drawing/2014/main" id="{415F084A-EFD7-7155-71A0-F017B322D9FE}"/>
              </a:ext>
            </a:extLst>
          </p:cNvPr>
          <p:cNvSpPr>
            <a:spLocks noGrp="1"/>
          </p:cNvSpPr>
          <p:nvPr>
            <p:ph type="body" sz="quarter" idx="48"/>
          </p:nvPr>
        </p:nvSpPr>
        <p:spPr>
          <a:xfrm>
            <a:off x="2363461" y="1209158"/>
            <a:ext cx="7465079" cy="2654613"/>
          </a:xfrm>
        </p:spPr>
        <p:txBody>
          <a:bodyPr/>
          <a:lstStyle/>
          <a:p>
            <a:pPr algn="just"/>
            <a:r>
              <a:rPr lang="en-GB" sz="2000" b="1" dirty="0">
                <a:solidFill>
                  <a:srgbClr val="AD4097"/>
                </a:solidFill>
              </a:rPr>
              <a:t>Pirmkārt, </a:t>
            </a:r>
            <a:r>
              <a:rPr lang="lv-LV" sz="2000" dirty="0">
                <a:solidFill>
                  <a:schemeClr val="tx1"/>
                </a:solidFill>
              </a:rPr>
              <a:t>izglītības</a:t>
            </a:r>
            <a:r>
              <a:rPr lang="en-GB" sz="2000" dirty="0">
                <a:solidFill>
                  <a:schemeClr val="tx1"/>
                </a:solidFill>
              </a:rPr>
              <a:t> </a:t>
            </a:r>
            <a:r>
              <a:rPr lang="en-GB" sz="2000" dirty="0"/>
              <a:t>programmai jābūt </a:t>
            </a:r>
            <a:r>
              <a:rPr lang="en-GB" sz="2000" dirty="0" err="1"/>
              <a:t>orientētai</a:t>
            </a:r>
            <a:r>
              <a:rPr lang="en-GB" sz="2000" dirty="0"/>
              <a:t> </a:t>
            </a:r>
            <a:r>
              <a:rPr lang="en-GB" sz="2000" dirty="0" err="1"/>
              <a:t>uz</a:t>
            </a:r>
            <a:r>
              <a:rPr lang="en-GB" sz="2000" dirty="0"/>
              <a:t> </a:t>
            </a:r>
            <a:r>
              <a:rPr lang="lv-LV" sz="2000" dirty="0"/>
              <a:t>izglītojamo</a:t>
            </a:r>
            <a:r>
              <a:rPr lang="en-GB" sz="2000" dirty="0"/>
              <a:t>, </a:t>
            </a:r>
            <a:r>
              <a:rPr lang="en-GB" sz="2000" dirty="0" err="1"/>
              <a:t>koncentrējoties</a:t>
            </a:r>
            <a:r>
              <a:rPr lang="en-GB" sz="2000" dirty="0"/>
              <a:t> </a:t>
            </a:r>
            <a:r>
              <a:rPr lang="en-GB" sz="2000" dirty="0" err="1"/>
              <a:t>uz</a:t>
            </a:r>
            <a:r>
              <a:rPr lang="en-GB" sz="2000" dirty="0"/>
              <a:t> spēju attīstīšanu risināt sarežģītas problēmas un sadarboties dažādās komandās. </a:t>
            </a:r>
            <a:r>
              <a:rPr lang="en-GB" sz="2000" b="1" dirty="0">
                <a:solidFill>
                  <a:srgbClr val="AD4097"/>
                </a:solidFill>
              </a:rPr>
              <a:t>Otrkārt, </a:t>
            </a:r>
            <a:r>
              <a:rPr lang="en-GB" sz="2000" dirty="0"/>
              <a:t>tai jāveicina aktīva mācīšanās, iesaistoties reālu problēmu risināšanā, kurām nepieciešami radoši risinājumi. </a:t>
            </a:r>
            <a:r>
              <a:rPr lang="en-GB" sz="2000" b="1" dirty="0">
                <a:solidFill>
                  <a:srgbClr val="AD4097"/>
                </a:solidFill>
              </a:rPr>
              <a:t>Visbeidzot, </a:t>
            </a:r>
            <a:r>
              <a:rPr lang="en-GB" sz="2000" dirty="0"/>
              <a:t>izstrādes procesam jābūt iteratīvam, lai to varētu nepārtraukti pilnveidot un pielāgot, pamatojoties uz atgriezenisko saiti un mainīgajiem izglītības vai nozares standartiem.</a:t>
            </a:r>
            <a:endParaRPr lang="en-IE" sz="2000" dirty="0"/>
          </a:p>
        </p:txBody>
      </p:sp>
    </p:spTree>
    <p:extLst>
      <p:ext uri="{BB962C8B-B14F-4D97-AF65-F5344CB8AC3E}">
        <p14:creationId xmlns:p14="http://schemas.microsoft.com/office/powerpoint/2010/main" val="14939822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4007AA-50E8-233A-51A3-999A8ECE4CEF}"/>
              </a:ext>
            </a:extLst>
          </p:cNvPr>
          <p:cNvSpPr>
            <a:spLocks noGrp="1"/>
          </p:cNvSpPr>
          <p:nvPr>
            <p:ph type="body" sz="quarter" idx="30"/>
          </p:nvPr>
        </p:nvSpPr>
        <p:spPr/>
        <p:txBody>
          <a:bodyPr/>
          <a:lstStyle/>
          <a:p>
            <a:r>
              <a:rPr lang="en-GB" dirty="0"/>
              <a:t>Mācību rezultātu saskaņošana </a:t>
            </a:r>
            <a:r>
              <a:rPr lang="en-GB" dirty="0" err="1"/>
              <a:t>ar</a:t>
            </a:r>
            <a:r>
              <a:rPr lang="en-GB" dirty="0"/>
              <a:t> 21</a:t>
            </a:r>
            <a:r>
              <a:rPr lang="lv-LV" dirty="0"/>
              <a:t>.gs.</a:t>
            </a:r>
            <a:r>
              <a:rPr lang="en-GB" dirty="0"/>
              <a:t> kompetencēm</a:t>
            </a:r>
            <a:endParaRPr lang="en-IE" dirty="0"/>
          </a:p>
        </p:txBody>
      </p:sp>
      <p:sp>
        <p:nvSpPr>
          <p:cNvPr id="3" name="Text Placeholder 2">
            <a:extLst>
              <a:ext uri="{FF2B5EF4-FFF2-40B4-BE49-F238E27FC236}">
                <a16:creationId xmlns:a16="http://schemas.microsoft.com/office/drawing/2014/main" id="{B2EB533B-DF84-79E9-884B-94EF15EBDE8B}"/>
              </a:ext>
            </a:extLst>
          </p:cNvPr>
          <p:cNvSpPr>
            <a:spLocks noGrp="1"/>
          </p:cNvSpPr>
          <p:nvPr>
            <p:ph type="body" sz="quarter" idx="48"/>
          </p:nvPr>
        </p:nvSpPr>
        <p:spPr/>
        <p:txBody>
          <a:bodyPr/>
          <a:lstStyle/>
          <a:p>
            <a:pPr algn="just"/>
            <a:r>
              <a:rPr lang="en-GB" dirty="0"/>
              <a:t>Būtisks </a:t>
            </a:r>
            <a:r>
              <a:rPr lang="en-GB" dirty="0" err="1"/>
              <a:t>solis</a:t>
            </a:r>
            <a:r>
              <a:rPr lang="en-GB" dirty="0"/>
              <a:t> </a:t>
            </a:r>
            <a:r>
              <a:rPr lang="lv-LV" dirty="0"/>
              <a:t>izglītības</a:t>
            </a:r>
            <a:r>
              <a:rPr lang="en-GB" dirty="0"/>
              <a:t> programmas </a:t>
            </a:r>
            <a:r>
              <a:rPr lang="en-GB" dirty="0" err="1"/>
              <a:t>izstrādē</a:t>
            </a:r>
            <a:r>
              <a:rPr lang="en-GB" dirty="0"/>
              <a:t> 21</a:t>
            </a:r>
            <a:r>
              <a:rPr lang="lv-LV" dirty="0"/>
              <a:t>.gs. prasmju</a:t>
            </a:r>
            <a:r>
              <a:rPr lang="en-GB" dirty="0"/>
              <a:t> integrēšanai ir mācību rezultātu saskaņošana ar </a:t>
            </a:r>
            <a:r>
              <a:rPr lang="en-GB" dirty="0" err="1"/>
              <a:t>konkrētām</a:t>
            </a:r>
            <a:r>
              <a:rPr lang="en-GB" dirty="0"/>
              <a:t> 21</a:t>
            </a:r>
            <a:r>
              <a:rPr lang="lv-LV" dirty="0"/>
              <a:t>.gs.</a:t>
            </a:r>
            <a:r>
              <a:rPr lang="en-GB" dirty="0"/>
              <a:t> kompetencēm. </a:t>
            </a:r>
          </a:p>
          <a:p>
            <a:pPr algn="just"/>
            <a:endParaRPr lang="en-GB" dirty="0"/>
          </a:p>
          <a:p>
            <a:pPr algn="just"/>
            <a:r>
              <a:rPr lang="en-GB" dirty="0"/>
              <a:t>Tas ietver detalizētu </a:t>
            </a:r>
            <a:r>
              <a:rPr lang="en-GB" b="1" dirty="0">
                <a:solidFill>
                  <a:srgbClr val="AD4097"/>
                </a:solidFill>
              </a:rPr>
              <a:t>kartēšanas procesu, </a:t>
            </a:r>
            <a:r>
              <a:rPr lang="en-GB" dirty="0"/>
              <a:t>kurā tradicionālie akadēmiskie mērķi tiek apvienoti ar prasmēm un iemaņām, kas studentiem nepieciešamas, lai gūtu panākumus sarežģītā, globalizētā sabiedrībā, kā to </a:t>
            </a:r>
            <a:r>
              <a:rPr lang="en-GB" dirty="0" err="1"/>
              <a:t>atspoguļo</a:t>
            </a:r>
            <a:r>
              <a:rPr lang="en-GB" dirty="0"/>
              <a:t> 21</a:t>
            </a:r>
            <a:r>
              <a:rPr lang="lv-LV" dirty="0"/>
              <a:t>.gs.</a:t>
            </a:r>
            <a:r>
              <a:rPr lang="en-GB" dirty="0"/>
              <a:t> kompetences.  Sīkāku </a:t>
            </a:r>
            <a:r>
              <a:rPr lang="en-GB" dirty="0" err="1"/>
              <a:t>informāciju</a:t>
            </a:r>
            <a:r>
              <a:rPr lang="en-GB" dirty="0"/>
              <a:t> </a:t>
            </a:r>
            <a:r>
              <a:rPr lang="en-GB" dirty="0" err="1"/>
              <a:t>sk</a:t>
            </a:r>
            <a:r>
              <a:rPr lang="lv-LV" dirty="0" err="1"/>
              <a:t>atīt</a:t>
            </a:r>
            <a:r>
              <a:rPr lang="en-GB" dirty="0"/>
              <a:t> 2. </a:t>
            </a:r>
            <a:r>
              <a:rPr lang="lv-LV" dirty="0"/>
              <a:t>modulī</a:t>
            </a:r>
            <a:r>
              <a:rPr lang="en-GB" dirty="0"/>
              <a:t>. </a:t>
            </a:r>
          </a:p>
          <a:p>
            <a:pPr algn="just"/>
            <a:endParaRPr lang="en-GB" dirty="0"/>
          </a:p>
          <a:p>
            <a:pPr algn="just"/>
            <a:r>
              <a:rPr lang="en-GB" dirty="0"/>
              <a:t>Šāda saskaņošana nodrošina, ka katrs kursa komponents - no lekcijām un semināriem līdz projektiem un vērtējumiem - veicina studentu holistisku attīstību, sniedzot viņiem līdzsvarotu zināšanu, prasmju un attieksmju kombināciju.</a:t>
            </a:r>
            <a:endParaRPr lang="en-IE" dirty="0"/>
          </a:p>
        </p:txBody>
      </p:sp>
    </p:spTree>
    <p:extLst>
      <p:ext uri="{BB962C8B-B14F-4D97-AF65-F5344CB8AC3E}">
        <p14:creationId xmlns:p14="http://schemas.microsoft.com/office/powerpoint/2010/main" val="15401477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Birds flying in formation">
            <a:extLst>
              <a:ext uri="{FF2B5EF4-FFF2-40B4-BE49-F238E27FC236}">
                <a16:creationId xmlns:a16="http://schemas.microsoft.com/office/drawing/2014/main" id="{66D973D3-33EB-50F1-A75A-2F6B9418C3D0}"/>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
        <p:nvSpPr>
          <p:cNvPr id="3" name="Text Placeholder 2">
            <a:extLst>
              <a:ext uri="{FF2B5EF4-FFF2-40B4-BE49-F238E27FC236}">
                <a16:creationId xmlns:a16="http://schemas.microsoft.com/office/drawing/2014/main" id="{0DE43C72-FF48-C934-CA3E-81C01FA26547}"/>
              </a:ext>
            </a:extLst>
          </p:cNvPr>
          <p:cNvSpPr>
            <a:spLocks noGrp="1"/>
          </p:cNvSpPr>
          <p:nvPr>
            <p:ph type="body" sz="quarter" idx="30"/>
          </p:nvPr>
        </p:nvSpPr>
        <p:spPr>
          <a:xfrm>
            <a:off x="6609248" y="120421"/>
            <a:ext cx="4951851" cy="845139"/>
          </a:xfrm>
        </p:spPr>
        <p:txBody>
          <a:bodyPr/>
          <a:lstStyle/>
          <a:p>
            <a:pPr algn="just"/>
            <a:r>
              <a:rPr lang="en-GB" sz="2000" dirty="0"/>
              <a:t>21</a:t>
            </a:r>
            <a:r>
              <a:rPr lang="lv-LV" sz="2000" dirty="0"/>
              <a:t>.gs.</a:t>
            </a:r>
            <a:r>
              <a:rPr lang="en-GB" sz="2000" dirty="0"/>
              <a:t> </a:t>
            </a:r>
            <a:r>
              <a:rPr lang="en-GB" sz="2000" dirty="0" err="1"/>
              <a:t>ieviešana</a:t>
            </a:r>
            <a:r>
              <a:rPr lang="en-GB" sz="2000" dirty="0"/>
              <a:t> </a:t>
            </a:r>
            <a:r>
              <a:rPr lang="lv-LV" sz="2000" dirty="0"/>
              <a:t>izglītības</a:t>
            </a:r>
            <a:r>
              <a:rPr lang="en-GB" sz="2000" dirty="0"/>
              <a:t> </a:t>
            </a:r>
            <a:r>
              <a:rPr lang="en-GB" sz="2000" dirty="0" err="1"/>
              <a:t>programmu</a:t>
            </a:r>
            <a:r>
              <a:rPr lang="en-GB" sz="2000" dirty="0"/>
              <a:t> </a:t>
            </a:r>
            <a:r>
              <a:rPr lang="en-GB" sz="2000" dirty="0" err="1"/>
              <a:t>izstrādē</a:t>
            </a:r>
            <a:endParaRPr lang="en-IE" sz="2000" dirty="0"/>
          </a:p>
        </p:txBody>
      </p:sp>
      <p:sp>
        <p:nvSpPr>
          <p:cNvPr id="4" name="Text Placeholder 3">
            <a:extLst>
              <a:ext uri="{FF2B5EF4-FFF2-40B4-BE49-F238E27FC236}">
                <a16:creationId xmlns:a16="http://schemas.microsoft.com/office/drawing/2014/main" id="{48A4527C-21A1-9116-1E81-0A58B7224251}"/>
              </a:ext>
            </a:extLst>
          </p:cNvPr>
          <p:cNvSpPr>
            <a:spLocks noGrp="1"/>
          </p:cNvSpPr>
          <p:nvPr>
            <p:ph type="body" sz="quarter" idx="48"/>
          </p:nvPr>
        </p:nvSpPr>
        <p:spPr>
          <a:xfrm>
            <a:off x="6621429" y="1516743"/>
            <a:ext cx="4939670" cy="4552866"/>
          </a:xfrm>
        </p:spPr>
        <p:txBody>
          <a:bodyPr/>
          <a:lstStyle/>
          <a:p>
            <a:pPr algn="just"/>
            <a:r>
              <a:rPr lang="en-GB" sz="1800" dirty="0"/>
              <a:t>21</a:t>
            </a:r>
            <a:r>
              <a:rPr lang="lv-LV" sz="1800" dirty="0"/>
              <a:t>.gs. prasmju</a:t>
            </a:r>
            <a:r>
              <a:rPr lang="en-GB" sz="1800" dirty="0"/>
              <a:t> </a:t>
            </a:r>
            <a:r>
              <a:rPr lang="en-GB" sz="1800" dirty="0" err="1"/>
              <a:t>ieviešanai</a:t>
            </a:r>
            <a:r>
              <a:rPr lang="en-GB" sz="1800" dirty="0"/>
              <a:t> </a:t>
            </a:r>
            <a:r>
              <a:rPr lang="lv-LV" sz="1800" dirty="0"/>
              <a:t>izglītības</a:t>
            </a:r>
            <a:r>
              <a:rPr lang="en-GB" sz="1800" dirty="0"/>
              <a:t> programmā ir nepieciešama skaidra stratēģija, lai šīs kompetences iekļautu gan izglītības saturā, gan īstenošanā. </a:t>
            </a:r>
          </a:p>
          <a:p>
            <a:pPr algn="just"/>
            <a:endParaRPr lang="en-GB" sz="1800" dirty="0"/>
          </a:p>
          <a:p>
            <a:pPr algn="just"/>
            <a:r>
              <a:rPr lang="en-GB" sz="1800" dirty="0"/>
              <a:t>Tas ietver iespēju apzināšanu prasmju attīstībai visās disciplīnās un tādu pedagoģisko pieeju integrēšanu, kas atbalsta aktīvu mācīšanos, piemēram, uz projektiem balstītu mācīšanos, apgrieztās klases un kopīgus uzdevumus. Tas prasa arī izmantot tādas vērtēšanas metodes, ar kurām var precīzi </a:t>
            </a:r>
            <a:r>
              <a:rPr lang="en-GB" sz="1800" dirty="0" err="1"/>
              <a:t>novērtēt</a:t>
            </a:r>
            <a:r>
              <a:rPr lang="en-GB" sz="1800" dirty="0"/>
              <a:t> 21</a:t>
            </a:r>
            <a:r>
              <a:rPr lang="lv-LV" sz="1800" dirty="0"/>
              <a:t>.gs. prasmju</a:t>
            </a:r>
            <a:r>
              <a:rPr lang="en-GB" sz="1800" dirty="0"/>
              <a:t> attīstību, sniedzot jēgpilnu atgriezenisko </a:t>
            </a:r>
            <a:r>
              <a:rPr lang="en-GB" sz="1800" dirty="0" err="1"/>
              <a:t>saiti</a:t>
            </a:r>
            <a:r>
              <a:rPr lang="en-GB" sz="1800" dirty="0"/>
              <a:t> </a:t>
            </a:r>
            <a:r>
              <a:rPr lang="lv-LV" sz="1800" dirty="0"/>
              <a:t>izglītojamajiem</a:t>
            </a:r>
            <a:r>
              <a:rPr lang="en-GB" sz="1800" dirty="0"/>
              <a:t> par viņu progresu un jomām, kurās nepieciešami uzlabojumi. (</a:t>
            </a:r>
            <a:r>
              <a:rPr lang="en-GB" sz="1800" dirty="0" err="1">
                <a:solidFill>
                  <a:schemeClr val="tx1"/>
                </a:solidFill>
              </a:rPr>
              <a:t>sk</a:t>
            </a:r>
            <a:r>
              <a:rPr lang="lv-LV" sz="1800" dirty="0" err="1">
                <a:solidFill>
                  <a:schemeClr val="tx1"/>
                </a:solidFill>
              </a:rPr>
              <a:t>atīt</a:t>
            </a:r>
            <a:r>
              <a:rPr lang="en-GB" sz="1800" dirty="0">
                <a:solidFill>
                  <a:schemeClr val="tx1"/>
                </a:solidFill>
              </a:rPr>
              <a:t> 4. moduli). </a:t>
            </a:r>
            <a:endParaRPr lang="en-IE" sz="1800" dirty="0">
              <a:solidFill>
                <a:schemeClr val="tx1"/>
              </a:solidFill>
            </a:endParaRPr>
          </a:p>
        </p:txBody>
      </p:sp>
    </p:spTree>
    <p:extLst>
      <p:ext uri="{BB962C8B-B14F-4D97-AF65-F5344CB8AC3E}">
        <p14:creationId xmlns:p14="http://schemas.microsoft.com/office/powerpoint/2010/main" val="2810562911"/>
      </p:ext>
    </p:extLst>
  </p:cSld>
  <p:clrMapOvr>
    <a:masterClrMapping/>
  </p:clrMapOvr>
</p:sld>
</file>

<file path=ppt/theme/theme1.xml><?xml version="1.0" encoding="utf-8"?>
<a:theme xmlns:a="http://schemas.openxmlformats.org/drawingml/2006/main" name="Office Theme">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Century Schoolbook">
      <a:majorFont>
        <a:latin typeface="Century Schoolbook" panose="02040604050505020304"/>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panose="02040604050505020304"/>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gazine Layout 01 - AE_CA_v4" id="{F9D5F4D5-9454-45C5-AFC0-38A7887A0E87}" vid="{A7535069-094F-4B33-8094-ED35EDC7CF5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s" ma:contentTypeID="0x010100F3D2295954AF1042ACC23876AF319FBF" ma:contentTypeVersion="16" ma:contentTypeDescription="Izveidot jaunu dokumentu." ma:contentTypeScope="" ma:versionID="2edd021e4bb620ba38d1c936ecbf722e">
  <xsd:schema xmlns:xsd="http://www.w3.org/2001/XMLSchema" xmlns:xs="http://www.w3.org/2001/XMLSchema" xmlns:p="http://schemas.microsoft.com/office/2006/metadata/properties" xmlns:ns2="1e5ca055-2fcb-431f-9f0c-13148e81002f" xmlns:ns3="478cfa9a-b818-4e35-b564-971bd04e2ab8" targetNamespace="http://schemas.microsoft.com/office/2006/metadata/properties" ma:root="true" ma:fieldsID="63845a0a2ef62e787f9c3a7720df3eae" ns2:_="" ns3:_="">
    <xsd:import namespace="1e5ca055-2fcb-431f-9f0c-13148e81002f"/>
    <xsd:import namespace="478cfa9a-b818-4e35-b564-971bd04e2ab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5ca055-2fcb-431f-9f0c-13148e81002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Attēlu atzīmes" ma:readOnly="false" ma:fieldId="{5cf76f15-5ced-4ddc-b409-7134ff3c332f}" ma:taxonomyMulti="true" ma:sspId="032bf106-b365-443e-bdf9-9561cb4f30d8"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78cfa9a-b818-4e35-b564-971bd04e2ab8"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20516d3d-1bfe-44fe-867d-95fe1bd01696}" ma:internalName="TaxCatchAll" ma:showField="CatchAllData" ma:web="478cfa9a-b818-4e35-b564-971bd04e2ab8">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Koplietots a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Koplietots ar: detalizēti"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atura tips"/>
        <xsd:element ref="dc:title" minOccurs="0" maxOccurs="1" ma:index="4" ma:displayName="Virsrakst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1e5ca055-2fcb-431f-9f0c-13148e81002f" xsi:nil="true"/>
    <lcf76f155ced4ddcb4097134ff3c332f xmlns="1e5ca055-2fcb-431f-9f0c-13148e81002f">
      <Terms xmlns="http://schemas.microsoft.com/office/infopath/2007/PartnerControls"/>
    </lcf76f155ced4ddcb4097134ff3c332f>
    <TaxCatchAll xmlns="478cfa9a-b818-4e35-b564-971bd04e2ab8" xsi:nil="true"/>
  </documentManagement>
</p:properties>
</file>

<file path=customXml/itemProps1.xml><?xml version="1.0" encoding="utf-8"?>
<ds:datastoreItem xmlns:ds="http://schemas.openxmlformats.org/officeDocument/2006/customXml" ds:itemID="{4E946134-301C-4E48-8E70-BFBD848EA85D}"/>
</file>

<file path=customXml/itemProps2.xml><?xml version="1.0" encoding="utf-8"?>
<ds:datastoreItem xmlns:ds="http://schemas.openxmlformats.org/officeDocument/2006/customXml" ds:itemID="{B39800E7-4362-4A70-9B48-B5AE1C9F476B}">
  <ds:schemaRefs>
    <ds:schemaRef ds:uri="http://schemas.microsoft.com/sharepoint/v3/contenttype/forms"/>
  </ds:schemaRefs>
</ds:datastoreItem>
</file>

<file path=customXml/itemProps3.xml><?xml version="1.0" encoding="utf-8"?>
<ds:datastoreItem xmlns:ds="http://schemas.openxmlformats.org/officeDocument/2006/customXml" ds:itemID="{969AD2B3-D789-4FC7-A14D-89ADA76B73A8}">
  <ds:schemaRefs>
    <ds:schemaRef ds:uri="http://schemas.microsoft.com/office/2006/metadata/properties"/>
    <ds:schemaRef ds:uri="http://schemas.microsoft.com/office/infopath/2007/PartnerControls"/>
    <ds:schemaRef ds:uri="ef88797d-310b-4d46-ad9c-0c23fa0c8d45"/>
    <ds:schemaRef ds:uri="1e5ca055-2fcb-431f-9f0c-13148e81002f"/>
    <ds:schemaRef ds:uri="478cfa9a-b818-4e35-b564-971bd04e2ab8"/>
  </ds:schemaRefs>
</ds:datastoreItem>
</file>

<file path=docProps/app.xml><?xml version="1.0" encoding="utf-8"?>
<Properties xmlns="http://schemas.openxmlformats.org/officeDocument/2006/extended-properties" xmlns:vt="http://schemas.openxmlformats.org/officeDocument/2006/docPropsVTypes">
  <Template>Magazine layout</Template>
  <TotalTime>458</TotalTime>
  <Words>4146</Words>
  <Application>Microsoft Office PowerPoint</Application>
  <PresentationFormat>Widescreen</PresentationFormat>
  <Paragraphs>248</Paragraphs>
  <Slides>55</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55</vt:i4>
      </vt:variant>
    </vt:vector>
  </HeadingPairs>
  <TitlesOfParts>
    <vt:vector size="61" baseType="lpstr">
      <vt:lpstr>Arial</vt:lpstr>
      <vt:lpstr>Calibri</vt:lpstr>
      <vt:lpstr>Montserrat</vt:lpstr>
      <vt:lpstr>Söhne</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Front cover</dc:title>
  <dc:creator>Samantha Carty</dc:creator>
  <cp:keywords>, docId:2F30C634B982EDB763F31951F83FA124</cp:keywords>
  <cp:lastModifiedBy>Sigita Šķēle</cp:lastModifiedBy>
  <cp:revision>402</cp:revision>
  <dcterms:created xsi:type="dcterms:W3CDTF">2021-06-15T11:45:52Z</dcterms:created>
  <dcterms:modified xsi:type="dcterms:W3CDTF">2025-01-21T12:25:19Z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0x010100F3D2295954AF1042ACC23876AF319FBF</vt:lpwstr>
  </property>
</Properties>
</file>