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2"/>
  </p:notesMasterIdLst>
  <p:handoutMasterIdLst>
    <p:handoutMasterId r:id="rId63"/>
  </p:handoutMasterIdLst>
  <p:sldIdLst>
    <p:sldId id="690" r:id="rId5"/>
    <p:sldId id="695" r:id="rId6"/>
    <p:sldId id="751" r:id="rId7"/>
    <p:sldId id="752" r:id="rId8"/>
    <p:sldId id="745" r:id="rId9"/>
    <p:sldId id="746" r:id="rId10"/>
    <p:sldId id="749" r:id="rId11"/>
    <p:sldId id="750" r:id="rId12"/>
    <p:sldId id="755" r:id="rId13"/>
    <p:sldId id="753" r:id="rId14"/>
    <p:sldId id="754" r:id="rId15"/>
    <p:sldId id="735" r:id="rId16"/>
    <p:sldId id="736" r:id="rId17"/>
    <p:sldId id="737" r:id="rId18"/>
    <p:sldId id="738" r:id="rId19"/>
    <p:sldId id="739" r:id="rId20"/>
    <p:sldId id="740" r:id="rId21"/>
    <p:sldId id="748" r:id="rId22"/>
    <p:sldId id="747" r:id="rId23"/>
    <p:sldId id="728" r:id="rId24"/>
    <p:sldId id="729" r:id="rId25"/>
    <p:sldId id="719" r:id="rId26"/>
    <p:sldId id="694" r:id="rId27"/>
    <p:sldId id="692" r:id="rId28"/>
    <p:sldId id="696" r:id="rId29"/>
    <p:sldId id="697" r:id="rId30"/>
    <p:sldId id="699" r:id="rId31"/>
    <p:sldId id="698" r:id="rId32"/>
    <p:sldId id="700" r:id="rId33"/>
    <p:sldId id="701" r:id="rId34"/>
    <p:sldId id="702" r:id="rId35"/>
    <p:sldId id="703" r:id="rId36"/>
    <p:sldId id="704" r:id="rId37"/>
    <p:sldId id="706" r:id="rId38"/>
    <p:sldId id="705" r:id="rId39"/>
    <p:sldId id="707" r:id="rId40"/>
    <p:sldId id="708" r:id="rId41"/>
    <p:sldId id="709" r:id="rId42"/>
    <p:sldId id="710" r:id="rId43"/>
    <p:sldId id="711" r:id="rId44"/>
    <p:sldId id="712" r:id="rId45"/>
    <p:sldId id="713" r:id="rId46"/>
    <p:sldId id="714" r:id="rId47"/>
    <p:sldId id="715" r:id="rId48"/>
    <p:sldId id="716" r:id="rId49"/>
    <p:sldId id="717" r:id="rId50"/>
    <p:sldId id="718" r:id="rId51"/>
    <p:sldId id="720" r:id="rId52"/>
    <p:sldId id="721" r:id="rId53"/>
    <p:sldId id="722" r:id="rId54"/>
    <p:sldId id="723" r:id="rId55"/>
    <p:sldId id="724" r:id="rId56"/>
    <p:sldId id="725" r:id="rId57"/>
    <p:sldId id="726" r:id="rId58"/>
    <p:sldId id="757" r:id="rId59"/>
    <p:sldId id="756" r:id="rId60"/>
    <p:sldId id="677" r:id="rId61"/>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eva Bērziņa" initials="IB" lastIdx="2" clrIdx="0">
    <p:extLst>
      <p:ext uri="{19B8F6BF-5375-455C-9EA6-DF929625EA0E}">
        <p15:presenceInfo xmlns:p15="http://schemas.microsoft.com/office/powerpoint/2012/main" userId="S::Ieva.Berzina_6@rtu.lv::7276e03a-7c77-4384-a8f1-a3189d972a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124E"/>
    <a:srgbClr val="2B0A2C"/>
    <a:srgbClr val="1C1442"/>
    <a:srgbClr val="D91D84"/>
    <a:srgbClr val="AD4097"/>
    <a:srgbClr val="969696"/>
    <a:srgbClr val="60A9DD"/>
    <a:srgbClr val="3A0D3B"/>
    <a:srgbClr val="280929"/>
    <a:srgbClr val="8A20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8F6A15-1329-A71F-378F-A4CBBE7D83B0}" v="4" dt="2025-01-27T07:43:54.9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41" autoAdjust="0"/>
    <p:restoredTop sz="93978"/>
  </p:normalViewPr>
  <p:slideViewPr>
    <p:cSldViewPr snapToGrid="0" snapToObjects="1">
      <p:cViewPr varScale="1">
        <p:scale>
          <a:sx n="96" d="100"/>
          <a:sy n="96" d="100"/>
        </p:scale>
        <p:origin x="102" y="72"/>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commentAuthors" Target="commentAuthors.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eva Bērziņa" userId="S::ieva.berzina_6@rtu.lv::7276e03a-7c77-4384-a8f1-a3189d972a14" providerId="AD" clId="Web-{C98F6A15-1329-A71F-378F-A4CBBE7D83B0}"/>
    <pc:docChg chg="modSld">
      <pc:chgData name="Ieva Bērziņa" userId="S::ieva.berzina_6@rtu.lv::7276e03a-7c77-4384-a8f1-a3189d972a14" providerId="AD" clId="Web-{C98F6A15-1329-A71F-378F-A4CBBE7D83B0}" dt="2025-01-27T07:43:52.988" v="1" actId="20577"/>
      <pc:docMkLst>
        <pc:docMk/>
      </pc:docMkLst>
      <pc:sldChg chg="modSp">
        <pc:chgData name="Ieva Bērziņa" userId="S::ieva.berzina_6@rtu.lv::7276e03a-7c77-4384-a8f1-a3189d972a14" providerId="AD" clId="Web-{C98F6A15-1329-A71F-378F-A4CBBE7D83B0}" dt="2025-01-27T07:43:52.988" v="1" actId="20577"/>
        <pc:sldMkLst>
          <pc:docMk/>
          <pc:sldMk cId="166775864" sldId="690"/>
        </pc:sldMkLst>
        <pc:spChg chg="mod">
          <ac:chgData name="Ieva Bērziņa" userId="S::ieva.berzina_6@rtu.lv::7276e03a-7c77-4384-a8f1-a3189d972a14" providerId="AD" clId="Web-{C98F6A15-1329-A71F-378F-A4CBBE7D83B0}" dt="2025-01-27T07:43:52.988" v="1" actId="20577"/>
          <ac:spMkLst>
            <pc:docMk/>
            <pc:sldMk cId="166775864" sldId="690"/>
            <ac:spMk id="9" creationId="{749E2888-F3E3-A934-BD54-42A6D7253C66}"/>
          </ac:spMkLst>
        </pc:spChg>
      </pc:sldChg>
    </pc:docChg>
  </pc:docChgLst>
  <pc:docChgLst>
    <pc:chgData name="Ieva Bērziņa" userId="7276e03a-7c77-4384-a8f1-a3189d972a14" providerId="ADAL" clId="{2B47CA3F-20EB-46D6-8FA2-F4F579E87E26}"/>
    <pc:docChg chg="undo custSel modSld sldOrd">
      <pc:chgData name="Ieva Bērziņa" userId="7276e03a-7c77-4384-a8f1-a3189d972a14" providerId="ADAL" clId="{2B47CA3F-20EB-46D6-8FA2-F4F579E87E26}" dt="2025-01-20T14:27:32.479" v="2423"/>
      <pc:docMkLst>
        <pc:docMk/>
      </pc:docMkLst>
      <pc:sldChg chg="addSp delSp modSp mod">
        <pc:chgData name="Ieva Bērziņa" userId="7276e03a-7c77-4384-a8f1-a3189d972a14" providerId="ADAL" clId="{2B47CA3F-20EB-46D6-8FA2-F4F579E87E26}" dt="2025-01-17T13:48:45.823" v="159" actId="1076"/>
        <pc:sldMkLst>
          <pc:docMk/>
          <pc:sldMk cId="4291396894" sldId="677"/>
        </pc:sldMkLst>
        <pc:spChg chg="mod">
          <ac:chgData name="Ieva Bērziņa" userId="7276e03a-7c77-4384-a8f1-a3189d972a14" providerId="ADAL" clId="{2B47CA3F-20EB-46D6-8FA2-F4F579E87E26}" dt="2025-01-17T13:48:08.262" v="156" actId="20577"/>
          <ac:spMkLst>
            <pc:docMk/>
            <pc:sldMk cId="4291396894" sldId="677"/>
            <ac:spMk id="118" creationId="{DB99FCB8-645E-4C8B-ED89-CEFC4874C2D8}"/>
          </ac:spMkLst>
        </pc:spChg>
        <pc:grpChg chg="del">
          <ac:chgData name="Ieva Bērziņa" userId="7276e03a-7c77-4384-a8f1-a3189d972a14" providerId="ADAL" clId="{2B47CA3F-20EB-46D6-8FA2-F4F579E87E26}" dt="2025-01-17T13:48:10.851" v="157" actId="478"/>
          <ac:grpSpMkLst>
            <pc:docMk/>
            <pc:sldMk cId="4291396894" sldId="677"/>
            <ac:grpSpMk id="97" creationId="{F02DA6CD-FFC4-7B90-EE9D-CA32AE079F50}"/>
          </ac:grpSpMkLst>
        </pc:grpChg>
        <pc:picChg chg="add mod">
          <ac:chgData name="Ieva Bērziņa" userId="7276e03a-7c77-4384-a8f1-a3189d972a14" providerId="ADAL" clId="{2B47CA3F-20EB-46D6-8FA2-F4F579E87E26}" dt="2025-01-17T13:48:45.823" v="159" actId="1076"/>
          <ac:picMkLst>
            <pc:docMk/>
            <pc:sldMk cId="4291396894" sldId="677"/>
            <ac:picMk id="3" creationId="{4FC229C8-7659-4204-92A0-7789A6E41DD9}"/>
          </ac:picMkLst>
        </pc:picChg>
      </pc:sldChg>
      <pc:sldChg chg="modSp mod">
        <pc:chgData name="Ieva Bērziņa" userId="7276e03a-7c77-4384-a8f1-a3189d972a14" providerId="ADAL" clId="{2B47CA3F-20EB-46D6-8FA2-F4F579E87E26}" dt="2025-01-17T13:33:27.631" v="14" actId="20577"/>
        <pc:sldMkLst>
          <pc:docMk/>
          <pc:sldMk cId="166775864" sldId="690"/>
        </pc:sldMkLst>
        <pc:spChg chg="mod">
          <ac:chgData name="Ieva Bērziņa" userId="7276e03a-7c77-4384-a8f1-a3189d972a14" providerId="ADAL" clId="{2B47CA3F-20EB-46D6-8FA2-F4F579E87E26}" dt="2025-01-17T13:33:27.631" v="14" actId="20577"/>
          <ac:spMkLst>
            <pc:docMk/>
            <pc:sldMk cId="166775864" sldId="690"/>
            <ac:spMk id="9" creationId="{749E2888-F3E3-A934-BD54-42A6D7253C66}"/>
          </ac:spMkLst>
        </pc:spChg>
      </pc:sldChg>
      <pc:sldChg chg="addSp modSp">
        <pc:chgData name="Ieva Bērziņa" userId="7276e03a-7c77-4384-a8f1-a3189d972a14" providerId="ADAL" clId="{2B47CA3F-20EB-46D6-8FA2-F4F579E87E26}" dt="2025-01-20T14:14:49.206" v="2267"/>
        <pc:sldMkLst>
          <pc:docMk/>
          <pc:sldMk cId="659319031" sldId="692"/>
        </pc:sldMkLst>
        <pc:picChg chg="add mod">
          <ac:chgData name="Ieva Bērziņa" userId="7276e03a-7c77-4384-a8f1-a3189d972a14" providerId="ADAL" clId="{2B47CA3F-20EB-46D6-8FA2-F4F579E87E26}" dt="2025-01-20T14:14:49.206" v="2267"/>
          <ac:picMkLst>
            <pc:docMk/>
            <pc:sldMk cId="659319031" sldId="692"/>
            <ac:picMk id="4" creationId="{DED04CCD-93C5-4811-BABB-6A1CD62187C3}"/>
          </ac:picMkLst>
        </pc:picChg>
      </pc:sldChg>
      <pc:sldChg chg="addSp modSp mod">
        <pc:chgData name="Ieva Bērziņa" userId="7276e03a-7c77-4384-a8f1-a3189d972a14" providerId="ADAL" clId="{2B47CA3F-20EB-46D6-8FA2-F4F579E87E26}" dt="2025-01-20T14:14:42.327" v="2266"/>
        <pc:sldMkLst>
          <pc:docMk/>
          <pc:sldMk cId="2371072668" sldId="694"/>
        </pc:sldMkLst>
        <pc:spChg chg="mod">
          <ac:chgData name="Ieva Bērziņa" userId="7276e03a-7c77-4384-a8f1-a3189d972a14" providerId="ADAL" clId="{2B47CA3F-20EB-46D6-8FA2-F4F579E87E26}" dt="2025-01-20T14:14:16.849" v="2264" actId="6549"/>
          <ac:spMkLst>
            <pc:docMk/>
            <pc:sldMk cId="2371072668" sldId="694"/>
            <ac:spMk id="7" creationId="{56C0938E-B6E7-5004-CBD5-39FB56FE7EB1}"/>
          </ac:spMkLst>
        </pc:spChg>
        <pc:picChg chg="add mod">
          <ac:chgData name="Ieva Bērziņa" userId="7276e03a-7c77-4384-a8f1-a3189d972a14" providerId="ADAL" clId="{2B47CA3F-20EB-46D6-8FA2-F4F579E87E26}" dt="2025-01-20T14:14:42.327" v="2266"/>
          <ac:picMkLst>
            <pc:docMk/>
            <pc:sldMk cId="2371072668" sldId="694"/>
            <ac:picMk id="12" creationId="{6D54AC2C-F053-4DA3-BB20-75A1A807A7C5}"/>
          </ac:picMkLst>
        </pc:picChg>
      </pc:sldChg>
      <pc:sldChg chg="addSp modSp mod">
        <pc:chgData name="Ieva Bērziņa" userId="7276e03a-7c77-4384-a8f1-a3189d972a14" providerId="ADAL" clId="{2B47CA3F-20EB-46D6-8FA2-F4F579E87E26}" dt="2025-01-20T07:34:15.473" v="233" actId="20577"/>
        <pc:sldMkLst>
          <pc:docMk/>
          <pc:sldMk cId="828113466" sldId="695"/>
        </pc:sldMkLst>
        <pc:spChg chg="mod">
          <ac:chgData name="Ieva Bērziņa" userId="7276e03a-7c77-4384-a8f1-a3189d972a14" providerId="ADAL" clId="{2B47CA3F-20EB-46D6-8FA2-F4F579E87E26}" dt="2025-01-20T07:34:15.473" v="233" actId="20577"/>
          <ac:spMkLst>
            <pc:docMk/>
            <pc:sldMk cId="828113466" sldId="695"/>
            <ac:spMk id="2" creationId="{37AF82C6-4FBA-7AE7-5857-F3A7F3C5EF9D}"/>
          </ac:spMkLst>
        </pc:spChg>
        <pc:spChg chg="mod">
          <ac:chgData name="Ieva Bērziņa" userId="7276e03a-7c77-4384-a8f1-a3189d972a14" providerId="ADAL" clId="{2B47CA3F-20EB-46D6-8FA2-F4F579E87E26}" dt="2025-01-17T13:41:07.681" v="49" actId="20577"/>
          <ac:spMkLst>
            <pc:docMk/>
            <pc:sldMk cId="828113466" sldId="695"/>
            <ac:spMk id="7" creationId="{E9D5D588-8033-51A3-6E1D-674C8DAFEFB8}"/>
          </ac:spMkLst>
        </pc:spChg>
        <pc:spChg chg="mod">
          <ac:chgData name="Ieva Bērziņa" userId="7276e03a-7c77-4384-a8f1-a3189d972a14" providerId="ADAL" clId="{2B47CA3F-20EB-46D6-8FA2-F4F579E87E26}" dt="2025-01-17T13:41:18.765" v="53" actId="20577"/>
          <ac:spMkLst>
            <pc:docMk/>
            <pc:sldMk cId="828113466" sldId="695"/>
            <ac:spMk id="10" creationId="{BF60250C-A8C5-D91D-5DCA-A0970F8E7DFF}"/>
          </ac:spMkLst>
        </pc:spChg>
        <pc:spChg chg="mod">
          <ac:chgData name="Ieva Bērziņa" userId="7276e03a-7c77-4384-a8f1-a3189d972a14" providerId="ADAL" clId="{2B47CA3F-20EB-46D6-8FA2-F4F579E87E26}" dt="2025-01-17T13:41:03.462" v="48" actId="20577"/>
          <ac:spMkLst>
            <pc:docMk/>
            <pc:sldMk cId="828113466" sldId="695"/>
            <ac:spMk id="14" creationId="{670AAB32-2C3A-1768-2629-4DE6C9A420D9}"/>
          </ac:spMkLst>
        </pc:spChg>
        <pc:spChg chg="mod">
          <ac:chgData name="Ieva Bērziņa" userId="7276e03a-7c77-4384-a8f1-a3189d972a14" providerId="ADAL" clId="{2B47CA3F-20EB-46D6-8FA2-F4F579E87E26}" dt="2025-01-17T13:35:35.341" v="40" actId="20577"/>
          <ac:spMkLst>
            <pc:docMk/>
            <pc:sldMk cId="828113466" sldId="695"/>
            <ac:spMk id="18" creationId="{31A884CA-68C3-1906-6747-E28913554F20}"/>
          </ac:spMkLst>
        </pc:spChg>
        <pc:spChg chg="mod">
          <ac:chgData name="Ieva Bērziņa" userId="7276e03a-7c77-4384-a8f1-a3189d972a14" providerId="ADAL" clId="{2B47CA3F-20EB-46D6-8FA2-F4F579E87E26}" dt="2025-01-17T13:34:17.065" v="24" actId="20577"/>
          <ac:spMkLst>
            <pc:docMk/>
            <pc:sldMk cId="828113466" sldId="695"/>
            <ac:spMk id="19" creationId="{BB8B8F1F-B68E-80A9-7007-8511D32410D5}"/>
          </ac:spMkLst>
        </pc:spChg>
        <pc:spChg chg="mod">
          <ac:chgData name="Ieva Bērziņa" userId="7276e03a-7c77-4384-a8f1-a3189d972a14" providerId="ADAL" clId="{2B47CA3F-20EB-46D6-8FA2-F4F579E87E26}" dt="2025-01-17T13:36:08.303" v="44" actId="1076"/>
          <ac:spMkLst>
            <pc:docMk/>
            <pc:sldMk cId="828113466" sldId="695"/>
            <ac:spMk id="22" creationId="{518F9C74-11A8-3BFB-218B-B354EE2663F6}"/>
          </ac:spMkLst>
        </pc:spChg>
        <pc:spChg chg="mod">
          <ac:chgData name="Ieva Bērziņa" userId="7276e03a-7c77-4384-a8f1-a3189d972a14" providerId="ADAL" clId="{2B47CA3F-20EB-46D6-8FA2-F4F579E87E26}" dt="2025-01-17T13:35:39.873" v="41" actId="6549"/>
          <ac:spMkLst>
            <pc:docMk/>
            <pc:sldMk cId="828113466" sldId="695"/>
            <ac:spMk id="31" creationId="{3BA71FCC-49CF-A9C4-3C79-B639DAC57B66}"/>
          </ac:spMkLst>
        </pc:spChg>
        <pc:spChg chg="mod">
          <ac:chgData name="Ieva Bērziņa" userId="7276e03a-7c77-4384-a8f1-a3189d972a14" providerId="ADAL" clId="{2B47CA3F-20EB-46D6-8FA2-F4F579E87E26}" dt="2025-01-17T13:36:01.811" v="42" actId="1076"/>
          <ac:spMkLst>
            <pc:docMk/>
            <pc:sldMk cId="828113466" sldId="695"/>
            <ac:spMk id="39" creationId="{3B7DDD5B-6276-8DEC-DBCE-64AED976E3F2}"/>
          </ac:spMkLst>
        </pc:spChg>
        <pc:picChg chg="add mod">
          <ac:chgData name="Ieva Bērziņa" userId="7276e03a-7c77-4384-a8f1-a3189d972a14" providerId="ADAL" clId="{2B47CA3F-20EB-46D6-8FA2-F4F579E87E26}" dt="2025-01-17T13:40:47.766" v="46" actId="1076"/>
          <ac:picMkLst>
            <pc:docMk/>
            <pc:sldMk cId="828113466" sldId="695"/>
            <ac:picMk id="21" creationId="{4707C5FD-AE32-43A8-91D8-66C7D3F15B5E}"/>
          </ac:picMkLst>
        </pc:picChg>
      </pc:sldChg>
      <pc:sldChg chg="addSp modSp">
        <pc:chgData name="Ieva Bērziņa" userId="7276e03a-7c77-4384-a8f1-a3189d972a14" providerId="ADAL" clId="{2B47CA3F-20EB-46D6-8FA2-F4F579E87E26}" dt="2025-01-20T14:14:55.626" v="2268"/>
        <pc:sldMkLst>
          <pc:docMk/>
          <pc:sldMk cId="1025820870" sldId="696"/>
        </pc:sldMkLst>
        <pc:picChg chg="add mod">
          <ac:chgData name="Ieva Bērziņa" userId="7276e03a-7c77-4384-a8f1-a3189d972a14" providerId="ADAL" clId="{2B47CA3F-20EB-46D6-8FA2-F4F579E87E26}" dt="2025-01-20T14:14:55.626" v="2268"/>
          <ac:picMkLst>
            <pc:docMk/>
            <pc:sldMk cId="1025820870" sldId="696"/>
            <ac:picMk id="25" creationId="{A9647107-295D-4DB5-9477-01FB65E015DE}"/>
          </ac:picMkLst>
        </pc:picChg>
      </pc:sldChg>
      <pc:sldChg chg="addSp modSp">
        <pc:chgData name="Ieva Bērziņa" userId="7276e03a-7c77-4384-a8f1-a3189d972a14" providerId="ADAL" clId="{2B47CA3F-20EB-46D6-8FA2-F4F579E87E26}" dt="2025-01-20T14:15:00.846" v="2269"/>
        <pc:sldMkLst>
          <pc:docMk/>
          <pc:sldMk cId="3482033653" sldId="697"/>
        </pc:sldMkLst>
        <pc:picChg chg="add mod">
          <ac:chgData name="Ieva Bērziņa" userId="7276e03a-7c77-4384-a8f1-a3189d972a14" providerId="ADAL" clId="{2B47CA3F-20EB-46D6-8FA2-F4F579E87E26}" dt="2025-01-20T14:15:00.846" v="2269"/>
          <ac:picMkLst>
            <pc:docMk/>
            <pc:sldMk cId="3482033653" sldId="697"/>
            <ac:picMk id="9" creationId="{095D78E9-38A9-4548-9FE7-CDBBE6948E12}"/>
          </ac:picMkLst>
        </pc:picChg>
      </pc:sldChg>
      <pc:sldChg chg="addSp modSp">
        <pc:chgData name="Ieva Bērziņa" userId="7276e03a-7c77-4384-a8f1-a3189d972a14" providerId="ADAL" clId="{2B47CA3F-20EB-46D6-8FA2-F4F579E87E26}" dt="2025-01-20T14:15:08.735" v="2271"/>
        <pc:sldMkLst>
          <pc:docMk/>
          <pc:sldMk cId="1135139925" sldId="698"/>
        </pc:sldMkLst>
        <pc:picChg chg="add mod">
          <ac:chgData name="Ieva Bērziņa" userId="7276e03a-7c77-4384-a8f1-a3189d972a14" providerId="ADAL" clId="{2B47CA3F-20EB-46D6-8FA2-F4F579E87E26}" dt="2025-01-20T14:15:08.735" v="2271"/>
          <ac:picMkLst>
            <pc:docMk/>
            <pc:sldMk cId="1135139925" sldId="698"/>
            <ac:picMk id="8" creationId="{F6A412B2-E752-404C-B687-080C576FD832}"/>
          </ac:picMkLst>
        </pc:picChg>
      </pc:sldChg>
      <pc:sldChg chg="addSp modSp">
        <pc:chgData name="Ieva Bērziņa" userId="7276e03a-7c77-4384-a8f1-a3189d972a14" providerId="ADAL" clId="{2B47CA3F-20EB-46D6-8FA2-F4F579E87E26}" dt="2025-01-20T14:15:03.191" v="2270"/>
        <pc:sldMkLst>
          <pc:docMk/>
          <pc:sldMk cId="3013949268" sldId="699"/>
        </pc:sldMkLst>
        <pc:picChg chg="add mod">
          <ac:chgData name="Ieva Bērziņa" userId="7276e03a-7c77-4384-a8f1-a3189d972a14" providerId="ADAL" clId="{2B47CA3F-20EB-46D6-8FA2-F4F579E87E26}" dt="2025-01-20T14:15:03.191" v="2270"/>
          <ac:picMkLst>
            <pc:docMk/>
            <pc:sldMk cId="3013949268" sldId="699"/>
            <ac:picMk id="7" creationId="{164C7DE6-D403-4FCC-A26A-D7C89401CA2E}"/>
          </ac:picMkLst>
        </pc:picChg>
      </pc:sldChg>
      <pc:sldChg chg="addSp modSp">
        <pc:chgData name="Ieva Bērziņa" userId="7276e03a-7c77-4384-a8f1-a3189d972a14" providerId="ADAL" clId="{2B47CA3F-20EB-46D6-8FA2-F4F579E87E26}" dt="2025-01-20T14:15:16.556" v="2272"/>
        <pc:sldMkLst>
          <pc:docMk/>
          <pc:sldMk cId="756437889" sldId="700"/>
        </pc:sldMkLst>
        <pc:picChg chg="add mod">
          <ac:chgData name="Ieva Bērziņa" userId="7276e03a-7c77-4384-a8f1-a3189d972a14" providerId="ADAL" clId="{2B47CA3F-20EB-46D6-8FA2-F4F579E87E26}" dt="2025-01-20T14:15:16.556" v="2272"/>
          <ac:picMkLst>
            <pc:docMk/>
            <pc:sldMk cId="756437889" sldId="700"/>
            <ac:picMk id="22" creationId="{5DA36D89-4DA4-4789-B540-288EEC2E83B3}"/>
          </ac:picMkLst>
        </pc:picChg>
      </pc:sldChg>
      <pc:sldChg chg="addSp modSp">
        <pc:chgData name="Ieva Bērziņa" userId="7276e03a-7c77-4384-a8f1-a3189d972a14" providerId="ADAL" clId="{2B47CA3F-20EB-46D6-8FA2-F4F579E87E26}" dt="2025-01-20T14:15:22.936" v="2273"/>
        <pc:sldMkLst>
          <pc:docMk/>
          <pc:sldMk cId="244771673" sldId="701"/>
        </pc:sldMkLst>
        <pc:picChg chg="add mod">
          <ac:chgData name="Ieva Bērziņa" userId="7276e03a-7c77-4384-a8f1-a3189d972a14" providerId="ADAL" clId="{2B47CA3F-20EB-46D6-8FA2-F4F579E87E26}" dt="2025-01-20T14:15:22.936" v="2273"/>
          <ac:picMkLst>
            <pc:docMk/>
            <pc:sldMk cId="244771673" sldId="701"/>
            <ac:picMk id="8" creationId="{E8E764E7-B3F5-47E2-BF97-D416FCA1988C}"/>
          </ac:picMkLst>
        </pc:picChg>
      </pc:sldChg>
      <pc:sldChg chg="addSp modSp mod">
        <pc:chgData name="Ieva Bērziņa" userId="7276e03a-7c77-4384-a8f1-a3189d972a14" providerId="ADAL" clId="{2B47CA3F-20EB-46D6-8FA2-F4F579E87E26}" dt="2025-01-20T14:16:29.896" v="2294"/>
        <pc:sldMkLst>
          <pc:docMk/>
          <pc:sldMk cId="123529310" sldId="702"/>
        </pc:sldMkLst>
        <pc:graphicFrameChg chg="modGraphic">
          <ac:chgData name="Ieva Bērziņa" userId="7276e03a-7c77-4384-a8f1-a3189d972a14" providerId="ADAL" clId="{2B47CA3F-20EB-46D6-8FA2-F4F579E87E26}" dt="2025-01-20T13:54:36.895" v="2053" actId="20577"/>
          <ac:graphicFrameMkLst>
            <pc:docMk/>
            <pc:sldMk cId="123529310" sldId="702"/>
            <ac:graphicFrameMk id="2" creationId="{22B6EDF0-CB2D-077C-3DDB-069FE7DA6639}"/>
          </ac:graphicFrameMkLst>
        </pc:graphicFrameChg>
        <pc:picChg chg="add mod">
          <ac:chgData name="Ieva Bērziņa" userId="7276e03a-7c77-4384-a8f1-a3189d972a14" providerId="ADAL" clId="{2B47CA3F-20EB-46D6-8FA2-F4F579E87E26}" dt="2025-01-20T14:16:29.896" v="2294"/>
          <ac:picMkLst>
            <pc:docMk/>
            <pc:sldMk cId="123529310" sldId="702"/>
            <ac:picMk id="8" creationId="{F00F5342-EC4A-4BAA-B34E-2CD0C3401498}"/>
          </ac:picMkLst>
        </pc:picChg>
      </pc:sldChg>
      <pc:sldChg chg="addSp modSp mod">
        <pc:chgData name="Ieva Bērziņa" userId="7276e03a-7c77-4384-a8f1-a3189d972a14" providerId="ADAL" clId="{2B47CA3F-20EB-46D6-8FA2-F4F579E87E26}" dt="2025-01-20T14:16:53.641" v="2313" actId="20577"/>
        <pc:sldMkLst>
          <pc:docMk/>
          <pc:sldMk cId="339561604" sldId="703"/>
        </pc:sldMkLst>
        <pc:spChg chg="mod">
          <ac:chgData name="Ieva Bērziņa" userId="7276e03a-7c77-4384-a8f1-a3189d972a14" providerId="ADAL" clId="{2B47CA3F-20EB-46D6-8FA2-F4F579E87E26}" dt="2025-01-20T14:16:19.812" v="2292" actId="20577"/>
          <ac:spMkLst>
            <pc:docMk/>
            <pc:sldMk cId="339561604" sldId="703"/>
            <ac:spMk id="6" creationId="{6C7E59BC-531A-D81A-CBF6-5C30614184E6}"/>
          </ac:spMkLst>
        </pc:spChg>
        <pc:graphicFrameChg chg="modGraphic">
          <ac:chgData name="Ieva Bērziņa" userId="7276e03a-7c77-4384-a8f1-a3189d972a14" providerId="ADAL" clId="{2B47CA3F-20EB-46D6-8FA2-F4F579E87E26}" dt="2025-01-20T14:16:53.641" v="2313" actId="20577"/>
          <ac:graphicFrameMkLst>
            <pc:docMk/>
            <pc:sldMk cId="339561604" sldId="703"/>
            <ac:graphicFrameMk id="2" creationId="{22B6EDF0-CB2D-077C-3DDB-069FE7DA6639}"/>
          </ac:graphicFrameMkLst>
        </pc:graphicFrameChg>
        <pc:picChg chg="add mod">
          <ac:chgData name="Ieva Bērziņa" userId="7276e03a-7c77-4384-a8f1-a3189d972a14" providerId="ADAL" clId="{2B47CA3F-20EB-46D6-8FA2-F4F579E87E26}" dt="2025-01-20T14:16:25.286" v="2293"/>
          <ac:picMkLst>
            <pc:docMk/>
            <pc:sldMk cId="339561604" sldId="703"/>
            <ac:picMk id="9" creationId="{F403AB7D-F27E-418E-BE1A-F60EBA6D82BA}"/>
          </ac:picMkLst>
        </pc:picChg>
      </pc:sldChg>
      <pc:sldChg chg="addSp modSp mod">
        <pc:chgData name="Ieva Bērziņa" userId="7276e03a-7c77-4384-a8f1-a3189d972a14" providerId="ADAL" clId="{2B47CA3F-20EB-46D6-8FA2-F4F579E87E26}" dt="2025-01-20T14:16:58.756" v="2314"/>
        <pc:sldMkLst>
          <pc:docMk/>
          <pc:sldMk cId="680534456" sldId="704"/>
        </pc:sldMkLst>
        <pc:spChg chg="mod">
          <ac:chgData name="Ieva Bērziņa" userId="7276e03a-7c77-4384-a8f1-a3189d972a14" providerId="ADAL" clId="{2B47CA3F-20EB-46D6-8FA2-F4F579E87E26}" dt="2025-01-20T13:55:18.436" v="2054" actId="14100"/>
          <ac:spMkLst>
            <pc:docMk/>
            <pc:sldMk cId="680534456" sldId="704"/>
            <ac:spMk id="8" creationId="{71FCCA58-E6AE-D030-CB6C-0809439C7D2B}"/>
          </ac:spMkLst>
        </pc:spChg>
        <pc:picChg chg="add mod">
          <ac:chgData name="Ieva Bērziņa" userId="7276e03a-7c77-4384-a8f1-a3189d972a14" providerId="ADAL" clId="{2B47CA3F-20EB-46D6-8FA2-F4F579E87E26}" dt="2025-01-20T14:16:58.756" v="2314"/>
          <ac:picMkLst>
            <pc:docMk/>
            <pc:sldMk cId="680534456" sldId="704"/>
            <ac:picMk id="15" creationId="{96C671BF-9C54-4856-B964-286244E15FCF}"/>
          </ac:picMkLst>
        </pc:picChg>
      </pc:sldChg>
      <pc:sldChg chg="addSp modSp">
        <pc:chgData name="Ieva Bērziņa" userId="7276e03a-7c77-4384-a8f1-a3189d972a14" providerId="ADAL" clId="{2B47CA3F-20EB-46D6-8FA2-F4F579E87E26}" dt="2025-01-20T14:17:19.770" v="2316"/>
        <pc:sldMkLst>
          <pc:docMk/>
          <pc:sldMk cId="161217655" sldId="705"/>
        </pc:sldMkLst>
        <pc:picChg chg="add mod">
          <ac:chgData name="Ieva Bērziņa" userId="7276e03a-7c77-4384-a8f1-a3189d972a14" providerId="ADAL" clId="{2B47CA3F-20EB-46D6-8FA2-F4F579E87E26}" dt="2025-01-20T14:17:19.770" v="2316"/>
          <ac:picMkLst>
            <pc:docMk/>
            <pc:sldMk cId="161217655" sldId="705"/>
            <ac:picMk id="6" creationId="{9F062018-A154-41C4-A1A8-EE481246FF9F}"/>
          </ac:picMkLst>
        </pc:picChg>
      </pc:sldChg>
      <pc:sldChg chg="addSp modSp">
        <pc:chgData name="Ieva Bērziņa" userId="7276e03a-7c77-4384-a8f1-a3189d972a14" providerId="ADAL" clId="{2B47CA3F-20EB-46D6-8FA2-F4F579E87E26}" dt="2025-01-20T14:17:10.526" v="2315"/>
        <pc:sldMkLst>
          <pc:docMk/>
          <pc:sldMk cId="4222068802" sldId="706"/>
        </pc:sldMkLst>
        <pc:picChg chg="add mod">
          <ac:chgData name="Ieva Bērziņa" userId="7276e03a-7c77-4384-a8f1-a3189d972a14" providerId="ADAL" clId="{2B47CA3F-20EB-46D6-8FA2-F4F579E87E26}" dt="2025-01-20T14:17:10.526" v="2315"/>
          <ac:picMkLst>
            <pc:docMk/>
            <pc:sldMk cId="4222068802" sldId="706"/>
            <ac:picMk id="18" creationId="{C4F099A5-C66B-4B41-8D09-DD2295D2AADD}"/>
          </ac:picMkLst>
        </pc:picChg>
      </pc:sldChg>
      <pc:sldChg chg="addSp modSp">
        <pc:chgData name="Ieva Bērziņa" userId="7276e03a-7c77-4384-a8f1-a3189d972a14" providerId="ADAL" clId="{2B47CA3F-20EB-46D6-8FA2-F4F579E87E26}" dt="2025-01-20T14:17:43.935" v="2317"/>
        <pc:sldMkLst>
          <pc:docMk/>
          <pc:sldMk cId="3000788556" sldId="708"/>
        </pc:sldMkLst>
        <pc:picChg chg="add mod">
          <ac:chgData name="Ieva Bērziņa" userId="7276e03a-7c77-4384-a8f1-a3189d972a14" providerId="ADAL" clId="{2B47CA3F-20EB-46D6-8FA2-F4F579E87E26}" dt="2025-01-20T14:17:43.935" v="2317"/>
          <ac:picMkLst>
            <pc:docMk/>
            <pc:sldMk cId="3000788556" sldId="708"/>
            <ac:picMk id="20" creationId="{279C8C21-C050-4896-83E4-CDA31A42FEF5}"/>
          </ac:picMkLst>
        </pc:picChg>
      </pc:sldChg>
      <pc:sldChg chg="addSp modSp mod">
        <pc:chgData name="Ieva Bērziņa" userId="7276e03a-7c77-4384-a8f1-a3189d972a14" providerId="ADAL" clId="{2B47CA3F-20EB-46D6-8FA2-F4F579E87E26}" dt="2025-01-20T14:18:01.618" v="2318"/>
        <pc:sldMkLst>
          <pc:docMk/>
          <pc:sldMk cId="365257166" sldId="710"/>
        </pc:sldMkLst>
        <pc:spChg chg="mod">
          <ac:chgData name="Ieva Bērziņa" userId="7276e03a-7c77-4384-a8f1-a3189d972a14" providerId="ADAL" clId="{2B47CA3F-20EB-46D6-8FA2-F4F579E87E26}" dt="2025-01-20T14:01:05.786" v="2055" actId="6549"/>
          <ac:spMkLst>
            <pc:docMk/>
            <pc:sldMk cId="365257166" sldId="710"/>
            <ac:spMk id="8" creationId="{71FCCA58-E6AE-D030-CB6C-0809439C7D2B}"/>
          </ac:spMkLst>
        </pc:spChg>
        <pc:picChg chg="add mod">
          <ac:chgData name="Ieva Bērziņa" userId="7276e03a-7c77-4384-a8f1-a3189d972a14" providerId="ADAL" clId="{2B47CA3F-20EB-46D6-8FA2-F4F579E87E26}" dt="2025-01-20T14:18:01.618" v="2318"/>
          <ac:picMkLst>
            <pc:docMk/>
            <pc:sldMk cId="365257166" sldId="710"/>
            <ac:picMk id="11" creationId="{F46F5145-517E-4A84-83EA-9CD57CB8799F}"/>
          </ac:picMkLst>
        </pc:picChg>
      </pc:sldChg>
      <pc:sldChg chg="addSp modSp">
        <pc:chgData name="Ieva Bērziņa" userId="7276e03a-7c77-4384-a8f1-a3189d972a14" providerId="ADAL" clId="{2B47CA3F-20EB-46D6-8FA2-F4F579E87E26}" dt="2025-01-20T14:18:10.935" v="2319"/>
        <pc:sldMkLst>
          <pc:docMk/>
          <pc:sldMk cId="4282270262" sldId="711"/>
        </pc:sldMkLst>
        <pc:picChg chg="add mod">
          <ac:chgData name="Ieva Bērziņa" userId="7276e03a-7c77-4384-a8f1-a3189d972a14" providerId="ADAL" clId="{2B47CA3F-20EB-46D6-8FA2-F4F579E87E26}" dt="2025-01-20T14:18:10.935" v="2319"/>
          <ac:picMkLst>
            <pc:docMk/>
            <pc:sldMk cId="4282270262" sldId="711"/>
            <ac:picMk id="7" creationId="{D187411C-A44C-4C0B-88E2-CCE75317CD64}"/>
          </ac:picMkLst>
        </pc:picChg>
      </pc:sldChg>
      <pc:sldChg chg="addSp modSp mod">
        <pc:chgData name="Ieva Bērziņa" userId="7276e03a-7c77-4384-a8f1-a3189d972a14" providerId="ADAL" clId="{2B47CA3F-20EB-46D6-8FA2-F4F579E87E26}" dt="2025-01-20T14:18:21.516" v="2322" actId="20577"/>
        <pc:sldMkLst>
          <pc:docMk/>
          <pc:sldMk cId="1429051864" sldId="712"/>
        </pc:sldMkLst>
        <pc:spChg chg="mod">
          <ac:chgData name="Ieva Bērziņa" userId="7276e03a-7c77-4384-a8f1-a3189d972a14" providerId="ADAL" clId="{2B47CA3F-20EB-46D6-8FA2-F4F579E87E26}" dt="2025-01-20T14:18:21.516" v="2322" actId="20577"/>
          <ac:spMkLst>
            <pc:docMk/>
            <pc:sldMk cId="1429051864" sldId="712"/>
            <ac:spMk id="8" creationId="{71FCCA58-E6AE-D030-CB6C-0809439C7D2B}"/>
          </ac:spMkLst>
        </pc:spChg>
        <pc:picChg chg="add mod">
          <ac:chgData name="Ieva Bērziņa" userId="7276e03a-7c77-4384-a8f1-a3189d972a14" providerId="ADAL" clId="{2B47CA3F-20EB-46D6-8FA2-F4F579E87E26}" dt="2025-01-20T14:18:14.806" v="2320"/>
          <ac:picMkLst>
            <pc:docMk/>
            <pc:sldMk cId="1429051864" sldId="712"/>
            <ac:picMk id="17" creationId="{7E05E817-7F84-4DBB-84E0-DF53567B0B9F}"/>
          </ac:picMkLst>
        </pc:picChg>
      </pc:sldChg>
      <pc:sldChg chg="addSp modSp mod">
        <pc:chgData name="Ieva Bērziņa" userId="7276e03a-7c77-4384-a8f1-a3189d972a14" providerId="ADAL" clId="{2B47CA3F-20EB-46D6-8FA2-F4F579E87E26}" dt="2025-01-20T14:18:34.996" v="2323"/>
        <pc:sldMkLst>
          <pc:docMk/>
          <pc:sldMk cId="3594814464" sldId="713"/>
        </pc:sldMkLst>
        <pc:graphicFrameChg chg="modGraphic">
          <ac:chgData name="Ieva Bērziņa" userId="7276e03a-7c77-4384-a8f1-a3189d972a14" providerId="ADAL" clId="{2B47CA3F-20EB-46D6-8FA2-F4F579E87E26}" dt="2025-01-20T14:01:24.976" v="2063" actId="20577"/>
          <ac:graphicFrameMkLst>
            <pc:docMk/>
            <pc:sldMk cId="3594814464" sldId="713"/>
            <ac:graphicFrameMk id="5" creationId="{8B4CD8EC-C949-BFF5-D8E4-EAB42C28012D}"/>
          </ac:graphicFrameMkLst>
        </pc:graphicFrameChg>
        <pc:picChg chg="add mod">
          <ac:chgData name="Ieva Bērziņa" userId="7276e03a-7c77-4384-a8f1-a3189d972a14" providerId="ADAL" clId="{2B47CA3F-20EB-46D6-8FA2-F4F579E87E26}" dt="2025-01-20T14:18:34.996" v="2323"/>
          <ac:picMkLst>
            <pc:docMk/>
            <pc:sldMk cId="3594814464" sldId="713"/>
            <ac:picMk id="8" creationId="{2BE6037A-AA9F-4470-8DCC-28A75E100730}"/>
          </ac:picMkLst>
        </pc:picChg>
      </pc:sldChg>
      <pc:sldChg chg="addSp modSp mod">
        <pc:chgData name="Ieva Bērziņa" userId="7276e03a-7c77-4384-a8f1-a3189d972a14" providerId="ADAL" clId="{2B47CA3F-20EB-46D6-8FA2-F4F579E87E26}" dt="2025-01-20T14:18:40.345" v="2324"/>
        <pc:sldMkLst>
          <pc:docMk/>
          <pc:sldMk cId="355487451" sldId="714"/>
        </pc:sldMkLst>
        <pc:graphicFrameChg chg="modGraphic">
          <ac:chgData name="Ieva Bērziņa" userId="7276e03a-7c77-4384-a8f1-a3189d972a14" providerId="ADAL" clId="{2B47CA3F-20EB-46D6-8FA2-F4F579E87E26}" dt="2025-01-20T14:01:37.456" v="2072" actId="20577"/>
          <ac:graphicFrameMkLst>
            <pc:docMk/>
            <pc:sldMk cId="355487451" sldId="714"/>
            <ac:graphicFrameMk id="5" creationId="{8B4CD8EC-C949-BFF5-D8E4-EAB42C28012D}"/>
          </ac:graphicFrameMkLst>
        </pc:graphicFrameChg>
        <pc:picChg chg="add mod">
          <ac:chgData name="Ieva Bērziņa" userId="7276e03a-7c77-4384-a8f1-a3189d972a14" providerId="ADAL" clId="{2B47CA3F-20EB-46D6-8FA2-F4F579E87E26}" dt="2025-01-20T14:18:40.345" v="2324"/>
          <ac:picMkLst>
            <pc:docMk/>
            <pc:sldMk cId="355487451" sldId="714"/>
            <ac:picMk id="8" creationId="{9D87CE38-B8C4-492A-B6A3-B31F8CE20DC8}"/>
          </ac:picMkLst>
        </pc:picChg>
      </pc:sldChg>
      <pc:sldChg chg="addSp modSp mod">
        <pc:chgData name="Ieva Bērziņa" userId="7276e03a-7c77-4384-a8f1-a3189d972a14" providerId="ADAL" clId="{2B47CA3F-20EB-46D6-8FA2-F4F579E87E26}" dt="2025-01-20T14:18:46.407" v="2325"/>
        <pc:sldMkLst>
          <pc:docMk/>
          <pc:sldMk cId="43025584" sldId="715"/>
        </pc:sldMkLst>
        <pc:spChg chg="mod">
          <ac:chgData name="Ieva Bērziņa" userId="7276e03a-7c77-4384-a8f1-a3189d972a14" providerId="ADAL" clId="{2B47CA3F-20EB-46D6-8FA2-F4F579E87E26}" dt="2025-01-20T14:01:45.006" v="2073" actId="6549"/>
          <ac:spMkLst>
            <pc:docMk/>
            <pc:sldMk cId="43025584" sldId="715"/>
            <ac:spMk id="8" creationId="{71FCCA58-E6AE-D030-CB6C-0809439C7D2B}"/>
          </ac:spMkLst>
        </pc:spChg>
        <pc:picChg chg="add mod">
          <ac:chgData name="Ieva Bērziņa" userId="7276e03a-7c77-4384-a8f1-a3189d972a14" providerId="ADAL" clId="{2B47CA3F-20EB-46D6-8FA2-F4F579E87E26}" dt="2025-01-20T14:18:46.407" v="2325"/>
          <ac:picMkLst>
            <pc:docMk/>
            <pc:sldMk cId="43025584" sldId="715"/>
            <ac:picMk id="27" creationId="{D1A7FF77-3905-40B8-9EA5-E6332BDE066A}"/>
          </ac:picMkLst>
        </pc:picChg>
      </pc:sldChg>
      <pc:sldChg chg="modSp mod">
        <pc:chgData name="Ieva Bērziņa" userId="7276e03a-7c77-4384-a8f1-a3189d972a14" providerId="ADAL" clId="{2B47CA3F-20EB-46D6-8FA2-F4F579E87E26}" dt="2025-01-20T14:01:57.125" v="2076" actId="20577"/>
        <pc:sldMkLst>
          <pc:docMk/>
          <pc:sldMk cId="3192396045" sldId="716"/>
        </pc:sldMkLst>
        <pc:spChg chg="mod">
          <ac:chgData name="Ieva Bērziņa" userId="7276e03a-7c77-4384-a8f1-a3189d972a14" providerId="ADAL" clId="{2B47CA3F-20EB-46D6-8FA2-F4F579E87E26}" dt="2025-01-20T14:01:57.125" v="2076" actId="20577"/>
          <ac:spMkLst>
            <pc:docMk/>
            <pc:sldMk cId="3192396045" sldId="716"/>
            <ac:spMk id="3" creationId="{06A3B45A-0AE8-A3F7-5467-3C9FA0B14E5C}"/>
          </ac:spMkLst>
        </pc:spChg>
      </pc:sldChg>
      <pc:sldChg chg="addSp modSp mod">
        <pc:chgData name="Ieva Bērziņa" userId="7276e03a-7c77-4384-a8f1-a3189d972a14" providerId="ADAL" clId="{2B47CA3F-20EB-46D6-8FA2-F4F579E87E26}" dt="2025-01-20T14:23:08.726" v="2352"/>
        <pc:sldMkLst>
          <pc:docMk/>
          <pc:sldMk cId="3004750651" sldId="717"/>
        </pc:sldMkLst>
        <pc:spChg chg="mod">
          <ac:chgData name="Ieva Bērziņa" userId="7276e03a-7c77-4384-a8f1-a3189d972a14" providerId="ADAL" clId="{2B47CA3F-20EB-46D6-8FA2-F4F579E87E26}" dt="2025-01-20T14:23:01.071" v="2351" actId="6549"/>
          <ac:spMkLst>
            <pc:docMk/>
            <pc:sldMk cId="3004750651" sldId="717"/>
            <ac:spMk id="3" creationId="{06A3B45A-0AE8-A3F7-5467-3C9FA0B14E5C}"/>
          </ac:spMkLst>
        </pc:spChg>
        <pc:picChg chg="add mod">
          <ac:chgData name="Ieva Bērziņa" userId="7276e03a-7c77-4384-a8f1-a3189d972a14" providerId="ADAL" clId="{2B47CA3F-20EB-46D6-8FA2-F4F579E87E26}" dt="2025-01-20T14:23:08.726" v="2352"/>
          <ac:picMkLst>
            <pc:docMk/>
            <pc:sldMk cId="3004750651" sldId="717"/>
            <ac:picMk id="7" creationId="{F7F76C46-2EE0-417F-ACF9-5704587F6A5E}"/>
          </ac:picMkLst>
        </pc:picChg>
      </pc:sldChg>
      <pc:sldChg chg="addSp modSp mod">
        <pc:chgData name="Ieva Bērziņa" userId="7276e03a-7c77-4384-a8f1-a3189d972a14" providerId="ADAL" clId="{2B47CA3F-20EB-46D6-8FA2-F4F579E87E26}" dt="2025-01-20T14:24:50.476" v="2391" actId="20577"/>
        <pc:sldMkLst>
          <pc:docMk/>
          <pc:sldMk cId="2178943564" sldId="718"/>
        </pc:sldMkLst>
        <pc:spChg chg="mod">
          <ac:chgData name="Ieva Bērziņa" userId="7276e03a-7c77-4384-a8f1-a3189d972a14" providerId="ADAL" clId="{2B47CA3F-20EB-46D6-8FA2-F4F579E87E26}" dt="2025-01-20T14:24:50.476" v="2391" actId="20577"/>
          <ac:spMkLst>
            <pc:docMk/>
            <pc:sldMk cId="2178943564" sldId="718"/>
            <ac:spMk id="67" creationId="{76EC7856-B0EC-004E-A2BE-9CF77555B8D1}"/>
          </ac:spMkLst>
        </pc:spChg>
        <pc:picChg chg="add mod">
          <ac:chgData name="Ieva Bērziņa" userId="7276e03a-7c77-4384-a8f1-a3189d972a14" providerId="ADAL" clId="{2B47CA3F-20EB-46D6-8FA2-F4F579E87E26}" dt="2025-01-20T14:23:16.625" v="2353"/>
          <ac:picMkLst>
            <pc:docMk/>
            <pc:sldMk cId="2178943564" sldId="718"/>
            <ac:picMk id="20" creationId="{827BF0D0-E43C-4CE5-8272-21AD0C928EC7}"/>
          </ac:picMkLst>
        </pc:picChg>
      </pc:sldChg>
      <pc:sldChg chg="addSp modSp mod">
        <pc:chgData name="Ieva Bērziņa" userId="7276e03a-7c77-4384-a8f1-a3189d972a14" providerId="ADAL" clId="{2B47CA3F-20EB-46D6-8FA2-F4F579E87E26}" dt="2025-01-20T14:14:39.571" v="2265"/>
        <pc:sldMkLst>
          <pc:docMk/>
          <pc:sldMk cId="1854277384" sldId="719"/>
        </pc:sldMkLst>
        <pc:spChg chg="mod">
          <ac:chgData name="Ieva Bērziņa" userId="7276e03a-7c77-4384-a8f1-a3189d972a14" providerId="ADAL" clId="{2B47CA3F-20EB-46D6-8FA2-F4F579E87E26}" dt="2025-01-20T12:50:35.940" v="1586" actId="20577"/>
          <ac:spMkLst>
            <pc:docMk/>
            <pc:sldMk cId="1854277384" sldId="719"/>
            <ac:spMk id="8" creationId="{71FCCA58-E6AE-D030-CB6C-0809439C7D2B}"/>
          </ac:spMkLst>
        </pc:spChg>
        <pc:spChg chg="mod">
          <ac:chgData name="Ieva Bērziņa" userId="7276e03a-7c77-4384-a8f1-a3189d972a14" providerId="ADAL" clId="{2B47CA3F-20EB-46D6-8FA2-F4F579E87E26}" dt="2025-01-20T13:41:03.580" v="2045" actId="20577"/>
          <ac:spMkLst>
            <pc:docMk/>
            <pc:sldMk cId="1854277384" sldId="719"/>
            <ac:spMk id="67" creationId="{76EC7856-B0EC-004E-A2BE-9CF77555B8D1}"/>
          </ac:spMkLst>
        </pc:spChg>
        <pc:picChg chg="add mod">
          <ac:chgData name="Ieva Bērziņa" userId="7276e03a-7c77-4384-a8f1-a3189d972a14" providerId="ADAL" clId="{2B47CA3F-20EB-46D6-8FA2-F4F579E87E26}" dt="2025-01-20T14:14:39.571" v="2265"/>
          <ac:picMkLst>
            <pc:docMk/>
            <pc:sldMk cId="1854277384" sldId="719"/>
            <ac:picMk id="10" creationId="{A46E54EA-6A4B-48A2-9F0F-39B286D3F8AE}"/>
          </ac:picMkLst>
        </pc:picChg>
      </pc:sldChg>
      <pc:sldChg chg="addSp delSp modSp mod">
        <pc:chgData name="Ieva Bērziņa" userId="7276e03a-7c77-4384-a8f1-a3189d972a14" providerId="ADAL" clId="{2B47CA3F-20EB-46D6-8FA2-F4F579E87E26}" dt="2025-01-20T14:25:17.514" v="2395"/>
        <pc:sldMkLst>
          <pc:docMk/>
          <pc:sldMk cId="3456156592" sldId="720"/>
        </pc:sldMkLst>
        <pc:spChg chg="add del">
          <ac:chgData name="Ieva Bērziņa" userId="7276e03a-7c77-4384-a8f1-a3189d972a14" providerId="ADAL" clId="{2B47CA3F-20EB-46D6-8FA2-F4F579E87E26}" dt="2025-01-20T14:25:08.606" v="2393" actId="22"/>
          <ac:spMkLst>
            <pc:docMk/>
            <pc:sldMk cId="3456156592" sldId="720"/>
            <ac:spMk id="8" creationId="{F72C917E-C980-4045-9270-874968652E4B}"/>
          </ac:spMkLst>
        </pc:spChg>
        <pc:picChg chg="add mod">
          <ac:chgData name="Ieva Bērziņa" userId="7276e03a-7c77-4384-a8f1-a3189d972a14" providerId="ADAL" clId="{2B47CA3F-20EB-46D6-8FA2-F4F579E87E26}" dt="2025-01-20T14:25:17.514" v="2395"/>
          <ac:picMkLst>
            <pc:docMk/>
            <pc:sldMk cId="3456156592" sldId="720"/>
            <ac:picMk id="9" creationId="{7F03679E-D32A-4A1F-B415-C7A9001E1045}"/>
          </ac:picMkLst>
        </pc:picChg>
      </pc:sldChg>
      <pc:sldChg chg="addSp modSp">
        <pc:chgData name="Ieva Bērziņa" userId="7276e03a-7c77-4384-a8f1-a3189d972a14" providerId="ADAL" clId="{2B47CA3F-20EB-46D6-8FA2-F4F579E87E26}" dt="2025-01-20T14:25:13.896" v="2394"/>
        <pc:sldMkLst>
          <pc:docMk/>
          <pc:sldMk cId="2263805782" sldId="721"/>
        </pc:sldMkLst>
        <pc:picChg chg="add mod">
          <ac:chgData name="Ieva Bērziņa" userId="7276e03a-7c77-4384-a8f1-a3189d972a14" providerId="ADAL" clId="{2B47CA3F-20EB-46D6-8FA2-F4F579E87E26}" dt="2025-01-20T14:25:13.896" v="2394"/>
          <ac:picMkLst>
            <pc:docMk/>
            <pc:sldMk cId="2263805782" sldId="721"/>
            <ac:picMk id="32" creationId="{291BAB18-5AD0-4874-B95E-7F3194D93ACA}"/>
          </ac:picMkLst>
        </pc:picChg>
      </pc:sldChg>
      <pc:sldChg chg="modSp mod">
        <pc:chgData name="Ieva Bērziņa" userId="7276e03a-7c77-4384-a8f1-a3189d972a14" providerId="ADAL" clId="{2B47CA3F-20EB-46D6-8FA2-F4F579E87E26}" dt="2025-01-20T14:02:19.945" v="2077" actId="6549"/>
        <pc:sldMkLst>
          <pc:docMk/>
          <pc:sldMk cId="2918842100" sldId="722"/>
        </pc:sldMkLst>
        <pc:spChg chg="mod">
          <ac:chgData name="Ieva Bērziņa" userId="7276e03a-7c77-4384-a8f1-a3189d972a14" providerId="ADAL" clId="{2B47CA3F-20EB-46D6-8FA2-F4F579E87E26}" dt="2025-01-20T14:02:19.945" v="2077" actId="6549"/>
          <ac:spMkLst>
            <pc:docMk/>
            <pc:sldMk cId="2918842100" sldId="722"/>
            <ac:spMk id="8" creationId="{50EA910B-7A4F-8A34-72EE-8C278DC4D723}"/>
          </ac:spMkLst>
        </pc:spChg>
      </pc:sldChg>
      <pc:sldChg chg="modSp mod">
        <pc:chgData name="Ieva Bērziņa" userId="7276e03a-7c77-4384-a8f1-a3189d972a14" providerId="ADAL" clId="{2B47CA3F-20EB-46D6-8FA2-F4F579E87E26}" dt="2025-01-20T14:26:41.326" v="2414" actId="313"/>
        <pc:sldMkLst>
          <pc:docMk/>
          <pc:sldMk cId="37258335" sldId="723"/>
        </pc:sldMkLst>
        <pc:spChg chg="mod">
          <ac:chgData name="Ieva Bērziņa" userId="7276e03a-7c77-4384-a8f1-a3189d972a14" providerId="ADAL" clId="{2B47CA3F-20EB-46D6-8FA2-F4F579E87E26}" dt="2025-01-20T14:26:41.326" v="2414" actId="313"/>
          <ac:spMkLst>
            <pc:docMk/>
            <pc:sldMk cId="37258335" sldId="723"/>
            <ac:spMk id="6" creationId="{6C7E59BC-531A-D81A-CBF6-5C30614184E6}"/>
          </ac:spMkLst>
        </pc:spChg>
      </pc:sldChg>
      <pc:sldChg chg="addSp modSp mod">
        <pc:chgData name="Ieva Bērziņa" userId="7276e03a-7c77-4384-a8f1-a3189d972a14" providerId="ADAL" clId="{2B47CA3F-20EB-46D6-8FA2-F4F579E87E26}" dt="2025-01-20T14:27:10.436" v="2421" actId="20577"/>
        <pc:sldMkLst>
          <pc:docMk/>
          <pc:sldMk cId="2295946198" sldId="724"/>
        </pc:sldMkLst>
        <pc:spChg chg="mod">
          <ac:chgData name="Ieva Bērziņa" userId="7276e03a-7c77-4384-a8f1-a3189d972a14" providerId="ADAL" clId="{2B47CA3F-20EB-46D6-8FA2-F4F579E87E26}" dt="2025-01-20T14:27:10.436" v="2421" actId="20577"/>
          <ac:spMkLst>
            <pc:docMk/>
            <pc:sldMk cId="2295946198" sldId="724"/>
            <ac:spMk id="2" creationId="{80B61854-945F-5FCD-2783-7C2C7C2A2B93}"/>
          </ac:spMkLst>
        </pc:spChg>
        <pc:spChg chg="mod">
          <ac:chgData name="Ieva Bērziņa" userId="7276e03a-7c77-4384-a8f1-a3189d972a14" providerId="ADAL" clId="{2B47CA3F-20EB-46D6-8FA2-F4F579E87E26}" dt="2025-01-20T14:26:56.646" v="2418" actId="20577"/>
          <ac:spMkLst>
            <pc:docMk/>
            <pc:sldMk cId="2295946198" sldId="724"/>
            <ac:spMk id="5" creationId="{4ADB796C-E8B4-F8EB-6119-E7FC904DA4EA}"/>
          </ac:spMkLst>
        </pc:spChg>
        <pc:picChg chg="add mod">
          <ac:chgData name="Ieva Bērziņa" userId="7276e03a-7c77-4384-a8f1-a3189d972a14" providerId="ADAL" clId="{2B47CA3F-20EB-46D6-8FA2-F4F579E87E26}" dt="2025-01-20T14:26:59.377" v="2419"/>
          <ac:picMkLst>
            <pc:docMk/>
            <pc:sldMk cId="2295946198" sldId="724"/>
            <ac:picMk id="18" creationId="{20222CCF-0484-47B7-9175-2105FAF93436}"/>
          </ac:picMkLst>
        </pc:picChg>
      </pc:sldChg>
      <pc:sldChg chg="addSp modSp mod">
        <pc:chgData name="Ieva Bērziņa" userId="7276e03a-7c77-4384-a8f1-a3189d972a14" providerId="ADAL" clId="{2B47CA3F-20EB-46D6-8FA2-F4F579E87E26}" dt="2025-01-20T14:27:16.591" v="2422"/>
        <pc:sldMkLst>
          <pc:docMk/>
          <pc:sldMk cId="4126751665" sldId="725"/>
        </pc:sldMkLst>
        <pc:spChg chg="mod">
          <ac:chgData name="Ieva Bērziņa" userId="7276e03a-7c77-4384-a8f1-a3189d972a14" providerId="ADAL" clId="{2B47CA3F-20EB-46D6-8FA2-F4F579E87E26}" dt="2025-01-17T13:48:58.401" v="167" actId="20577"/>
          <ac:spMkLst>
            <pc:docMk/>
            <pc:sldMk cId="4126751665" sldId="725"/>
            <ac:spMk id="8" creationId="{71FCCA58-E6AE-D030-CB6C-0809439C7D2B}"/>
          </ac:spMkLst>
        </pc:spChg>
        <pc:spChg chg="mod">
          <ac:chgData name="Ieva Bērziņa" userId="7276e03a-7c77-4384-a8f1-a3189d972a14" providerId="ADAL" clId="{2B47CA3F-20EB-46D6-8FA2-F4F579E87E26}" dt="2025-01-17T13:50:26.727" v="224" actId="20577"/>
          <ac:spMkLst>
            <pc:docMk/>
            <pc:sldMk cId="4126751665" sldId="725"/>
            <ac:spMk id="67" creationId="{76EC7856-B0EC-004E-A2BE-9CF77555B8D1}"/>
          </ac:spMkLst>
        </pc:spChg>
        <pc:picChg chg="add mod">
          <ac:chgData name="Ieva Bērziņa" userId="7276e03a-7c77-4384-a8f1-a3189d972a14" providerId="ADAL" clId="{2B47CA3F-20EB-46D6-8FA2-F4F579E87E26}" dt="2025-01-20T14:27:16.591" v="2422"/>
          <ac:picMkLst>
            <pc:docMk/>
            <pc:sldMk cId="4126751665" sldId="725"/>
            <ac:picMk id="18" creationId="{6B29844C-A1D7-4E70-AE11-032805F4BC90}"/>
          </ac:picMkLst>
        </pc:picChg>
      </pc:sldChg>
      <pc:sldChg chg="addSp modSp mod">
        <pc:chgData name="Ieva Bērziņa" userId="7276e03a-7c77-4384-a8f1-a3189d972a14" providerId="ADAL" clId="{2B47CA3F-20EB-46D6-8FA2-F4F579E87E26}" dt="2025-01-20T14:13:31.416" v="2258"/>
        <pc:sldMkLst>
          <pc:docMk/>
          <pc:sldMk cId="1145817663" sldId="728"/>
        </pc:sldMkLst>
        <pc:spChg chg="mod">
          <ac:chgData name="Ieva Bērziņa" userId="7276e03a-7c77-4384-a8f1-a3189d972a14" providerId="ADAL" clId="{2B47CA3F-20EB-46D6-8FA2-F4F579E87E26}" dt="2025-01-20T14:13:20.046" v="2257" actId="20577"/>
          <ac:spMkLst>
            <pc:docMk/>
            <pc:sldMk cId="1145817663" sldId="728"/>
            <ac:spMk id="7" creationId="{56C0938E-B6E7-5004-CBD5-39FB56FE7EB1}"/>
          </ac:spMkLst>
        </pc:spChg>
        <pc:picChg chg="add mod">
          <ac:chgData name="Ieva Bērziņa" userId="7276e03a-7c77-4384-a8f1-a3189d972a14" providerId="ADAL" clId="{2B47CA3F-20EB-46D6-8FA2-F4F579E87E26}" dt="2025-01-20T14:13:31.416" v="2258"/>
          <ac:picMkLst>
            <pc:docMk/>
            <pc:sldMk cId="1145817663" sldId="728"/>
            <ac:picMk id="6" creationId="{20CFC953-C602-4BBE-A660-EF1C729E9D11}"/>
          </ac:picMkLst>
        </pc:picChg>
      </pc:sldChg>
      <pc:sldChg chg="addSp modSp">
        <pc:chgData name="Ieva Bērziņa" userId="7276e03a-7c77-4384-a8f1-a3189d972a14" providerId="ADAL" clId="{2B47CA3F-20EB-46D6-8FA2-F4F579E87E26}" dt="2025-01-20T14:14:02.365" v="2261"/>
        <pc:sldMkLst>
          <pc:docMk/>
          <pc:sldMk cId="1768000894" sldId="729"/>
        </pc:sldMkLst>
        <pc:picChg chg="add mod">
          <ac:chgData name="Ieva Bērziņa" userId="7276e03a-7c77-4384-a8f1-a3189d972a14" providerId="ADAL" clId="{2B47CA3F-20EB-46D6-8FA2-F4F579E87E26}" dt="2025-01-20T14:14:02.365" v="2261"/>
          <ac:picMkLst>
            <pc:docMk/>
            <pc:sldMk cId="1768000894" sldId="729"/>
            <ac:picMk id="35" creationId="{1FF51032-2D18-49D2-9DA0-D1072F97D5A9}"/>
          </ac:picMkLst>
        </pc:picChg>
      </pc:sldChg>
      <pc:sldChg chg="addSp modSp">
        <pc:chgData name="Ieva Bērziņa" userId="7276e03a-7c77-4384-a8f1-a3189d972a14" providerId="ADAL" clId="{2B47CA3F-20EB-46D6-8FA2-F4F579E87E26}" dt="2025-01-20T14:07:01.730" v="2169"/>
        <pc:sldMkLst>
          <pc:docMk/>
          <pc:sldMk cId="2527484322" sldId="735"/>
        </pc:sldMkLst>
        <pc:spChg chg="mod">
          <ac:chgData name="Ieva Bērziņa" userId="7276e03a-7c77-4384-a8f1-a3189d972a14" providerId="ADAL" clId="{2B47CA3F-20EB-46D6-8FA2-F4F579E87E26}" dt="2025-01-20T10:09:52.974" v="1082" actId="20577"/>
          <ac:spMkLst>
            <pc:docMk/>
            <pc:sldMk cId="2527484322" sldId="735"/>
            <ac:spMk id="67" creationId="{76EC7856-B0EC-004E-A2BE-9CF77555B8D1}"/>
          </ac:spMkLst>
        </pc:spChg>
        <pc:picChg chg="add mod">
          <ac:chgData name="Ieva Bērziņa" userId="7276e03a-7c77-4384-a8f1-a3189d972a14" providerId="ADAL" clId="{2B47CA3F-20EB-46D6-8FA2-F4F579E87E26}" dt="2025-01-20T14:07:01.730" v="2169"/>
          <ac:picMkLst>
            <pc:docMk/>
            <pc:sldMk cId="2527484322" sldId="735"/>
            <ac:picMk id="12" creationId="{D2DC3C85-4F1B-4026-AE4B-175372D59246}"/>
          </ac:picMkLst>
        </pc:picChg>
      </pc:sldChg>
      <pc:sldChg chg="modSp mod">
        <pc:chgData name="Ieva Bērziņa" userId="7276e03a-7c77-4384-a8f1-a3189d972a14" providerId="ADAL" clId="{2B47CA3F-20EB-46D6-8FA2-F4F579E87E26}" dt="2025-01-20T14:11:14.685" v="2230" actId="6549"/>
        <pc:sldMkLst>
          <pc:docMk/>
          <pc:sldMk cId="957936953" sldId="736"/>
        </pc:sldMkLst>
        <pc:spChg chg="mod">
          <ac:chgData name="Ieva Bērziņa" userId="7276e03a-7c77-4384-a8f1-a3189d972a14" providerId="ADAL" clId="{2B47CA3F-20EB-46D6-8FA2-F4F579E87E26}" dt="2025-01-20T14:11:14.685" v="2230" actId="6549"/>
          <ac:spMkLst>
            <pc:docMk/>
            <pc:sldMk cId="957936953" sldId="736"/>
            <ac:spMk id="67" creationId="{76EC7856-B0EC-004E-A2BE-9CF77555B8D1}"/>
          </ac:spMkLst>
        </pc:spChg>
      </pc:sldChg>
      <pc:sldChg chg="addSp modSp mod">
        <pc:chgData name="Ieva Bērziņa" userId="7276e03a-7c77-4384-a8f1-a3189d972a14" providerId="ADAL" clId="{2B47CA3F-20EB-46D6-8FA2-F4F579E87E26}" dt="2025-01-20T14:11:45.356" v="2232" actId="1076"/>
        <pc:sldMkLst>
          <pc:docMk/>
          <pc:sldMk cId="2695904000" sldId="737"/>
        </pc:sldMkLst>
        <pc:picChg chg="add mod">
          <ac:chgData name="Ieva Bērziņa" userId="7276e03a-7c77-4384-a8f1-a3189d972a14" providerId="ADAL" clId="{2B47CA3F-20EB-46D6-8FA2-F4F579E87E26}" dt="2025-01-20T14:11:45.356" v="2232" actId="1076"/>
          <ac:picMkLst>
            <pc:docMk/>
            <pc:sldMk cId="2695904000" sldId="737"/>
            <ac:picMk id="7" creationId="{6FB397B7-B2DE-4457-8167-A17E129DC9B0}"/>
          </ac:picMkLst>
        </pc:picChg>
      </pc:sldChg>
      <pc:sldChg chg="addSp modSp">
        <pc:chgData name="Ieva Bērziņa" userId="7276e03a-7c77-4384-a8f1-a3189d972a14" providerId="ADAL" clId="{2B47CA3F-20EB-46D6-8FA2-F4F579E87E26}" dt="2025-01-20T14:11:50.581" v="2233"/>
        <pc:sldMkLst>
          <pc:docMk/>
          <pc:sldMk cId="285653000" sldId="738"/>
        </pc:sldMkLst>
        <pc:picChg chg="add mod">
          <ac:chgData name="Ieva Bērziņa" userId="7276e03a-7c77-4384-a8f1-a3189d972a14" providerId="ADAL" clId="{2B47CA3F-20EB-46D6-8FA2-F4F579E87E26}" dt="2025-01-20T14:11:50.581" v="2233"/>
          <ac:picMkLst>
            <pc:docMk/>
            <pc:sldMk cId="285653000" sldId="738"/>
            <ac:picMk id="25" creationId="{DE390B22-82C2-45D9-9FF6-4BE2B356F890}"/>
          </ac:picMkLst>
        </pc:picChg>
      </pc:sldChg>
      <pc:sldChg chg="addSp modSp">
        <pc:chgData name="Ieva Bērziņa" userId="7276e03a-7c77-4384-a8f1-a3189d972a14" providerId="ADAL" clId="{2B47CA3F-20EB-46D6-8FA2-F4F579E87E26}" dt="2025-01-20T14:11:59.116" v="2234"/>
        <pc:sldMkLst>
          <pc:docMk/>
          <pc:sldMk cId="3130415908" sldId="739"/>
        </pc:sldMkLst>
        <pc:picChg chg="add mod">
          <ac:chgData name="Ieva Bērziņa" userId="7276e03a-7c77-4384-a8f1-a3189d972a14" providerId="ADAL" clId="{2B47CA3F-20EB-46D6-8FA2-F4F579E87E26}" dt="2025-01-20T14:11:59.116" v="2234"/>
          <ac:picMkLst>
            <pc:docMk/>
            <pc:sldMk cId="3130415908" sldId="739"/>
            <ac:picMk id="7" creationId="{36C7EB40-1E38-4DA8-BB44-3BE3F1255ECB}"/>
          </ac:picMkLst>
        </pc:picChg>
      </pc:sldChg>
      <pc:sldChg chg="addSp modSp mod">
        <pc:chgData name="Ieva Bērziņa" userId="7276e03a-7c77-4384-a8f1-a3189d972a14" providerId="ADAL" clId="{2B47CA3F-20EB-46D6-8FA2-F4F579E87E26}" dt="2025-01-20T14:13:47.106" v="2259"/>
        <pc:sldMkLst>
          <pc:docMk/>
          <pc:sldMk cId="3916466213" sldId="740"/>
        </pc:sldMkLst>
        <pc:spChg chg="mod">
          <ac:chgData name="Ieva Bērziņa" userId="7276e03a-7c77-4384-a8f1-a3189d972a14" providerId="ADAL" clId="{2B47CA3F-20EB-46D6-8FA2-F4F579E87E26}" dt="2025-01-20T14:12:23.017" v="2249" actId="120"/>
          <ac:spMkLst>
            <pc:docMk/>
            <pc:sldMk cId="3916466213" sldId="740"/>
            <ac:spMk id="67" creationId="{76EC7856-B0EC-004E-A2BE-9CF77555B8D1}"/>
          </ac:spMkLst>
        </pc:spChg>
        <pc:picChg chg="add mod">
          <ac:chgData name="Ieva Bērziņa" userId="7276e03a-7c77-4384-a8f1-a3189d972a14" providerId="ADAL" clId="{2B47CA3F-20EB-46D6-8FA2-F4F579E87E26}" dt="2025-01-20T14:13:47.106" v="2259"/>
          <ac:picMkLst>
            <pc:docMk/>
            <pc:sldMk cId="3916466213" sldId="740"/>
            <ac:picMk id="12" creationId="{3B0B8B5D-FBFD-4244-9D3E-B94508E288B4}"/>
          </ac:picMkLst>
        </pc:picChg>
      </pc:sldChg>
      <pc:sldChg chg="modSp mod">
        <pc:chgData name="Ieva Bērziņa" userId="7276e03a-7c77-4384-a8f1-a3189d972a14" providerId="ADAL" clId="{2B47CA3F-20EB-46D6-8FA2-F4F579E87E26}" dt="2025-01-17T13:43:07.832" v="111" actId="20577"/>
        <pc:sldMkLst>
          <pc:docMk/>
          <pc:sldMk cId="163734012" sldId="745"/>
        </pc:sldMkLst>
        <pc:spChg chg="mod">
          <ac:chgData name="Ieva Bērziņa" userId="7276e03a-7c77-4384-a8f1-a3189d972a14" providerId="ADAL" clId="{2B47CA3F-20EB-46D6-8FA2-F4F579E87E26}" dt="2025-01-17T13:43:07.832" v="111" actId="20577"/>
          <ac:spMkLst>
            <pc:docMk/>
            <pc:sldMk cId="163734012" sldId="745"/>
            <ac:spMk id="9" creationId="{08185877-CE4C-0943-802D-DB4598E712B0}"/>
          </ac:spMkLst>
        </pc:spChg>
      </pc:sldChg>
      <pc:sldChg chg="addSp modSp mod ord">
        <pc:chgData name="Ieva Bērziņa" userId="7276e03a-7c77-4384-a8f1-a3189d972a14" providerId="ADAL" clId="{2B47CA3F-20EB-46D6-8FA2-F4F579E87E26}" dt="2025-01-20T13:21:20.320" v="1715"/>
        <pc:sldMkLst>
          <pc:docMk/>
          <pc:sldMk cId="1413737622" sldId="746"/>
        </pc:sldMkLst>
        <pc:spChg chg="mod">
          <ac:chgData name="Ieva Bērziņa" userId="7276e03a-7c77-4384-a8f1-a3189d972a14" providerId="ADAL" clId="{2B47CA3F-20EB-46D6-8FA2-F4F579E87E26}" dt="2025-01-20T13:20:59.356" v="1714" actId="20577"/>
          <ac:spMkLst>
            <pc:docMk/>
            <pc:sldMk cId="1413737622" sldId="746"/>
            <ac:spMk id="67" creationId="{76EC7856-B0EC-004E-A2BE-9CF77555B8D1}"/>
          </ac:spMkLst>
        </pc:spChg>
        <pc:picChg chg="add mod">
          <ac:chgData name="Ieva Bērziņa" userId="7276e03a-7c77-4384-a8f1-a3189d972a14" providerId="ADAL" clId="{2B47CA3F-20EB-46D6-8FA2-F4F579E87E26}" dt="2025-01-20T13:21:20.320" v="1715"/>
          <ac:picMkLst>
            <pc:docMk/>
            <pc:sldMk cId="1413737622" sldId="746"/>
            <ac:picMk id="7" creationId="{2AEE694C-B0E9-46ED-9F1B-6A31059E7F99}"/>
          </ac:picMkLst>
        </pc:picChg>
      </pc:sldChg>
      <pc:sldChg chg="modSp mod">
        <pc:chgData name="Ieva Bērziņa" userId="7276e03a-7c77-4384-a8f1-a3189d972a14" providerId="ADAL" clId="{2B47CA3F-20EB-46D6-8FA2-F4F579E87E26}" dt="2025-01-20T12:50:25.508" v="1584" actId="20577"/>
        <pc:sldMkLst>
          <pc:docMk/>
          <pc:sldMk cId="4151650712" sldId="747"/>
        </pc:sldMkLst>
        <pc:spChg chg="mod">
          <ac:chgData name="Ieva Bērziņa" userId="7276e03a-7c77-4384-a8f1-a3189d972a14" providerId="ADAL" clId="{2B47CA3F-20EB-46D6-8FA2-F4F579E87E26}" dt="2025-01-20T12:50:25.508" v="1584" actId="20577"/>
          <ac:spMkLst>
            <pc:docMk/>
            <pc:sldMk cId="4151650712" sldId="747"/>
            <ac:spMk id="9" creationId="{08185877-CE4C-0943-802D-DB4598E712B0}"/>
          </ac:spMkLst>
        </pc:spChg>
      </pc:sldChg>
      <pc:sldChg chg="addSp modSp mod">
        <pc:chgData name="Ieva Bērziņa" userId="7276e03a-7c77-4384-a8f1-a3189d972a14" providerId="ADAL" clId="{2B47CA3F-20EB-46D6-8FA2-F4F579E87E26}" dt="2025-01-20T14:13:49.366" v="2260"/>
        <pc:sldMkLst>
          <pc:docMk/>
          <pc:sldMk cId="1500750113" sldId="748"/>
        </pc:sldMkLst>
        <pc:spChg chg="mod">
          <ac:chgData name="Ieva Bērziņa" userId="7276e03a-7c77-4384-a8f1-a3189d972a14" providerId="ADAL" clId="{2B47CA3F-20EB-46D6-8FA2-F4F579E87E26}" dt="2025-01-20T12:50:04.110" v="1562" actId="14100"/>
          <ac:spMkLst>
            <pc:docMk/>
            <pc:sldMk cId="1500750113" sldId="748"/>
            <ac:spMk id="2" creationId="{42A0BC7D-841E-637F-8AE6-5CEF290D996C}"/>
          </ac:spMkLst>
        </pc:spChg>
        <pc:picChg chg="mod">
          <ac:chgData name="Ieva Bērziņa" userId="7276e03a-7c77-4384-a8f1-a3189d972a14" providerId="ADAL" clId="{2B47CA3F-20EB-46D6-8FA2-F4F579E87E26}" dt="2025-01-20T12:50:04.900" v="1563" actId="1076"/>
          <ac:picMkLst>
            <pc:docMk/>
            <pc:sldMk cId="1500750113" sldId="748"/>
            <ac:picMk id="5" creationId="{14754EE8-E8BC-0CA4-0F04-2D8B09D367C4}"/>
          </ac:picMkLst>
        </pc:picChg>
        <pc:picChg chg="add mod">
          <ac:chgData name="Ieva Bērziņa" userId="7276e03a-7c77-4384-a8f1-a3189d972a14" providerId="ADAL" clId="{2B47CA3F-20EB-46D6-8FA2-F4F579E87E26}" dt="2025-01-20T14:13:49.366" v="2260"/>
          <ac:picMkLst>
            <pc:docMk/>
            <pc:sldMk cId="1500750113" sldId="748"/>
            <ac:picMk id="7" creationId="{61FC6734-A3C7-44A2-A546-18EF45002106}"/>
          </ac:picMkLst>
        </pc:picChg>
      </pc:sldChg>
      <pc:sldChg chg="addSp delSp modSp mod ord">
        <pc:chgData name="Ieva Bērziņa" userId="7276e03a-7c77-4384-a8f1-a3189d972a14" providerId="ADAL" clId="{2B47CA3F-20EB-46D6-8FA2-F4F579E87E26}" dt="2025-01-20T12:39:17.189" v="1462" actId="1076"/>
        <pc:sldMkLst>
          <pc:docMk/>
          <pc:sldMk cId="3421430951" sldId="749"/>
        </pc:sldMkLst>
        <pc:spChg chg="mod">
          <ac:chgData name="Ieva Bērziņa" userId="7276e03a-7c77-4384-a8f1-a3189d972a14" providerId="ADAL" clId="{2B47CA3F-20EB-46D6-8FA2-F4F579E87E26}" dt="2025-01-20T12:23:08.929" v="1431" actId="6549"/>
          <ac:spMkLst>
            <pc:docMk/>
            <pc:sldMk cId="3421430951" sldId="749"/>
            <ac:spMk id="3" creationId="{EF758156-4746-15E5-9F01-612844BB728C}"/>
          </ac:spMkLst>
        </pc:spChg>
        <pc:spChg chg="del mod">
          <ac:chgData name="Ieva Bērziņa" userId="7276e03a-7c77-4384-a8f1-a3189d972a14" providerId="ADAL" clId="{2B47CA3F-20EB-46D6-8FA2-F4F579E87E26}" dt="2025-01-20T10:16:19.718" v="1103" actId="478"/>
          <ac:spMkLst>
            <pc:docMk/>
            <pc:sldMk cId="3421430951" sldId="749"/>
            <ac:spMk id="4" creationId="{E295317D-1246-5BD6-D7A1-5F454B5CB89E}"/>
          </ac:spMkLst>
        </pc:spChg>
        <pc:spChg chg="add mod">
          <ac:chgData name="Ieva Bērziņa" userId="7276e03a-7c77-4384-a8f1-a3189d972a14" providerId="ADAL" clId="{2B47CA3F-20EB-46D6-8FA2-F4F579E87E26}" dt="2025-01-20T12:22:14.759" v="1367" actId="6549"/>
          <ac:spMkLst>
            <pc:docMk/>
            <pc:sldMk cId="3421430951" sldId="749"/>
            <ac:spMk id="9" creationId="{022107D2-6042-42CB-B21B-9B3F39564F29}"/>
          </ac:spMkLst>
        </pc:spChg>
        <pc:spChg chg="add del mod">
          <ac:chgData name="Ieva Bērziņa" userId="7276e03a-7c77-4384-a8f1-a3189d972a14" providerId="ADAL" clId="{2B47CA3F-20EB-46D6-8FA2-F4F579E87E26}" dt="2025-01-20T12:03:29.612" v="1268" actId="478"/>
          <ac:spMkLst>
            <pc:docMk/>
            <pc:sldMk cId="3421430951" sldId="749"/>
            <ac:spMk id="10" creationId="{554DBDA9-A9DB-4DAF-998A-4E3F6E187A08}"/>
          </ac:spMkLst>
        </pc:spChg>
        <pc:spChg chg="add del mod">
          <ac:chgData name="Ieva Bērziņa" userId="7276e03a-7c77-4384-a8f1-a3189d972a14" providerId="ADAL" clId="{2B47CA3F-20EB-46D6-8FA2-F4F579E87E26}" dt="2025-01-20T12:03:42.240" v="1273" actId="478"/>
          <ac:spMkLst>
            <pc:docMk/>
            <pc:sldMk cId="3421430951" sldId="749"/>
            <ac:spMk id="11" creationId="{28D1B111-F94E-4315-9192-AB6646F35D7D}"/>
          </ac:spMkLst>
        </pc:spChg>
        <pc:spChg chg="add mod">
          <ac:chgData name="Ieva Bērziņa" userId="7276e03a-7c77-4384-a8f1-a3189d972a14" providerId="ADAL" clId="{2B47CA3F-20EB-46D6-8FA2-F4F579E87E26}" dt="2025-01-20T12:04:26.950" v="1284" actId="1076"/>
          <ac:spMkLst>
            <pc:docMk/>
            <pc:sldMk cId="3421430951" sldId="749"/>
            <ac:spMk id="12" creationId="{6032781E-4FC2-4C3B-9A5F-33CE3FADB059}"/>
          </ac:spMkLst>
        </pc:spChg>
        <pc:spChg chg="add mod">
          <ac:chgData name="Ieva Bērziņa" userId="7276e03a-7c77-4384-a8f1-a3189d972a14" providerId="ADAL" clId="{2B47CA3F-20EB-46D6-8FA2-F4F579E87E26}" dt="2025-01-20T12:04:14.839" v="1282" actId="1076"/>
          <ac:spMkLst>
            <pc:docMk/>
            <pc:sldMk cId="3421430951" sldId="749"/>
            <ac:spMk id="13" creationId="{F8384D2B-45DB-4711-9E1B-B32105481E20}"/>
          </ac:spMkLst>
        </pc:spChg>
        <pc:spChg chg="add mod">
          <ac:chgData name="Ieva Bērziņa" userId="7276e03a-7c77-4384-a8f1-a3189d972a14" providerId="ADAL" clId="{2B47CA3F-20EB-46D6-8FA2-F4F579E87E26}" dt="2025-01-20T12:39:17.189" v="1462" actId="1076"/>
          <ac:spMkLst>
            <pc:docMk/>
            <pc:sldMk cId="3421430951" sldId="749"/>
            <ac:spMk id="14" creationId="{84B3253E-022C-4398-8192-081736C194A2}"/>
          </ac:spMkLst>
        </pc:spChg>
        <pc:spChg chg="add mod">
          <ac:chgData name="Ieva Bērziņa" userId="7276e03a-7c77-4384-a8f1-a3189d972a14" providerId="ADAL" clId="{2B47CA3F-20EB-46D6-8FA2-F4F579E87E26}" dt="2025-01-20T12:39:05.759" v="1459" actId="1076"/>
          <ac:spMkLst>
            <pc:docMk/>
            <pc:sldMk cId="3421430951" sldId="749"/>
            <ac:spMk id="15" creationId="{B9C3F96D-0D56-4BF0-B2F5-39C39E0F5651}"/>
          </ac:spMkLst>
        </pc:spChg>
        <pc:spChg chg="add mod">
          <ac:chgData name="Ieva Bērziņa" userId="7276e03a-7c77-4384-a8f1-a3189d972a14" providerId="ADAL" clId="{2B47CA3F-20EB-46D6-8FA2-F4F579E87E26}" dt="2025-01-20T12:39:10.820" v="1460" actId="1076"/>
          <ac:spMkLst>
            <pc:docMk/>
            <pc:sldMk cId="3421430951" sldId="749"/>
            <ac:spMk id="16" creationId="{629E098F-9CA3-4A8B-A40E-A96766A0FEFF}"/>
          </ac:spMkLst>
        </pc:spChg>
        <pc:picChg chg="add del mod">
          <ac:chgData name="Ieva Bērziņa" userId="7276e03a-7c77-4384-a8f1-a3189d972a14" providerId="ADAL" clId="{2B47CA3F-20EB-46D6-8FA2-F4F579E87E26}" dt="2025-01-20T12:03:40.190" v="1272" actId="478"/>
          <ac:picMkLst>
            <pc:docMk/>
            <pc:sldMk cId="3421430951" sldId="749"/>
            <ac:picMk id="5" creationId="{7101C7FF-B3F4-4821-AB0A-87E0065ECA07}"/>
          </ac:picMkLst>
        </pc:picChg>
        <pc:picChg chg="del">
          <ac:chgData name="Ieva Bērziņa" userId="7276e03a-7c77-4384-a8f1-a3189d972a14" providerId="ADAL" clId="{2B47CA3F-20EB-46D6-8FA2-F4F579E87E26}" dt="2025-01-20T10:15:30.664" v="1094" actId="478"/>
          <ac:picMkLst>
            <pc:docMk/>
            <pc:sldMk cId="3421430951" sldId="749"/>
            <ac:picMk id="6" creationId="{2587545B-4ED3-F617-7323-89DC288AD63C}"/>
          </ac:picMkLst>
        </pc:picChg>
        <pc:picChg chg="add mod">
          <ac:chgData name="Ieva Bērziņa" userId="7276e03a-7c77-4384-a8f1-a3189d972a14" providerId="ADAL" clId="{2B47CA3F-20EB-46D6-8FA2-F4F579E87E26}" dt="2025-01-20T10:16:08.238" v="1100" actId="1076"/>
          <ac:picMkLst>
            <pc:docMk/>
            <pc:sldMk cId="3421430951" sldId="749"/>
            <ac:picMk id="7" creationId="{C8C68998-72EC-4D12-A325-DA763A60C676}"/>
          </ac:picMkLst>
        </pc:picChg>
      </pc:sldChg>
      <pc:sldChg chg="addSp delSp modSp mod ord modAnim">
        <pc:chgData name="Ieva Bērziņa" userId="7276e03a-7c77-4384-a8f1-a3189d972a14" providerId="ADAL" clId="{2B47CA3F-20EB-46D6-8FA2-F4F579E87E26}" dt="2025-01-20T13:12:54.730" v="1666" actId="20577"/>
        <pc:sldMkLst>
          <pc:docMk/>
          <pc:sldMk cId="366867329" sldId="750"/>
        </pc:sldMkLst>
        <pc:spChg chg="add mod ord">
          <ac:chgData name="Ieva Bērziņa" userId="7276e03a-7c77-4384-a8f1-a3189d972a14" providerId="ADAL" clId="{2B47CA3F-20EB-46D6-8FA2-F4F579E87E26}" dt="2025-01-20T12:40:54.650" v="1475" actId="1076"/>
          <ac:spMkLst>
            <pc:docMk/>
            <pc:sldMk cId="366867329" sldId="750"/>
            <ac:spMk id="2" creationId="{D59423D3-D318-41AD-855F-51E269A136DD}"/>
          </ac:spMkLst>
        </pc:spChg>
        <pc:spChg chg="mod">
          <ac:chgData name="Ieva Bērziņa" userId="7276e03a-7c77-4384-a8f1-a3189d972a14" providerId="ADAL" clId="{2B47CA3F-20EB-46D6-8FA2-F4F579E87E26}" dt="2025-01-20T12:23:13.179" v="1432" actId="6549"/>
          <ac:spMkLst>
            <pc:docMk/>
            <pc:sldMk cId="366867329" sldId="750"/>
            <ac:spMk id="3" creationId="{EF758156-4746-15E5-9F01-612844BB728C}"/>
          </ac:spMkLst>
        </pc:spChg>
        <pc:spChg chg="del">
          <ac:chgData name="Ieva Bērziņa" userId="7276e03a-7c77-4384-a8f1-a3189d972a14" providerId="ADAL" clId="{2B47CA3F-20EB-46D6-8FA2-F4F579E87E26}" dt="2025-01-20T10:29:54.424" v="1148" actId="478"/>
          <ac:spMkLst>
            <pc:docMk/>
            <pc:sldMk cId="366867329" sldId="750"/>
            <ac:spMk id="4" creationId="{E295317D-1246-5BD6-D7A1-5F454B5CB89E}"/>
          </ac:spMkLst>
        </pc:spChg>
        <pc:spChg chg="add mod">
          <ac:chgData name="Ieva Bērziņa" userId="7276e03a-7c77-4384-a8f1-a3189d972a14" providerId="ADAL" clId="{2B47CA3F-20EB-46D6-8FA2-F4F579E87E26}" dt="2025-01-20T13:10:18.740" v="1612" actId="6549"/>
          <ac:spMkLst>
            <pc:docMk/>
            <pc:sldMk cId="366867329" sldId="750"/>
            <ac:spMk id="7" creationId="{843C91A8-B525-4614-94C8-9238FFB86CEF}"/>
          </ac:spMkLst>
        </pc:spChg>
        <pc:spChg chg="add mod">
          <ac:chgData name="Ieva Bērziņa" userId="7276e03a-7c77-4384-a8f1-a3189d972a14" providerId="ADAL" clId="{2B47CA3F-20EB-46D6-8FA2-F4F579E87E26}" dt="2025-01-20T13:12:54.730" v="1666" actId="20577"/>
          <ac:spMkLst>
            <pc:docMk/>
            <pc:sldMk cId="366867329" sldId="750"/>
            <ac:spMk id="8" creationId="{9385B804-46BD-4097-A50E-72B04F00E4D8}"/>
          </ac:spMkLst>
        </pc:spChg>
        <pc:spChg chg="add del mod">
          <ac:chgData name="Ieva Bērziņa" userId="7276e03a-7c77-4384-a8f1-a3189d972a14" providerId="ADAL" clId="{2B47CA3F-20EB-46D6-8FA2-F4F579E87E26}" dt="2025-01-20T12:41:08.752" v="1479"/>
          <ac:spMkLst>
            <pc:docMk/>
            <pc:sldMk cId="366867329" sldId="750"/>
            <ac:spMk id="9" creationId="{64B2FF03-940A-4F5C-80CE-90FA3881A69E}"/>
          </ac:spMkLst>
        </pc:spChg>
        <pc:spChg chg="add mod">
          <ac:chgData name="Ieva Bērziņa" userId="7276e03a-7c77-4384-a8f1-a3189d972a14" providerId="ADAL" clId="{2B47CA3F-20EB-46D6-8FA2-F4F579E87E26}" dt="2025-01-20T12:41:44.370" v="1487" actId="1076"/>
          <ac:spMkLst>
            <pc:docMk/>
            <pc:sldMk cId="366867329" sldId="750"/>
            <ac:spMk id="10" creationId="{A66048B7-8AC5-4E1D-8261-7D7E1A90FEFF}"/>
          </ac:spMkLst>
        </pc:spChg>
        <pc:spChg chg="add mod">
          <ac:chgData name="Ieva Bērziņa" userId="7276e03a-7c77-4384-a8f1-a3189d972a14" providerId="ADAL" clId="{2B47CA3F-20EB-46D6-8FA2-F4F579E87E26}" dt="2025-01-20T12:41:39.720" v="1486" actId="1076"/>
          <ac:spMkLst>
            <pc:docMk/>
            <pc:sldMk cId="366867329" sldId="750"/>
            <ac:spMk id="11" creationId="{6C858021-3943-45D6-BAB2-577756C19A19}"/>
          </ac:spMkLst>
        </pc:spChg>
        <pc:picChg chg="del">
          <ac:chgData name="Ieva Bērziņa" userId="7276e03a-7c77-4384-a8f1-a3189d972a14" providerId="ADAL" clId="{2B47CA3F-20EB-46D6-8FA2-F4F579E87E26}" dt="2025-01-20T12:39:34.100" v="1463" actId="478"/>
          <ac:picMkLst>
            <pc:docMk/>
            <pc:sldMk cId="366867329" sldId="750"/>
            <ac:picMk id="5" creationId="{3D014CCD-FFBA-834E-CDFC-D51D4F559518}"/>
          </ac:picMkLst>
        </pc:picChg>
        <pc:picChg chg="add mod">
          <ac:chgData name="Ieva Bērziņa" userId="7276e03a-7c77-4384-a8f1-a3189d972a14" providerId="ADAL" clId="{2B47CA3F-20EB-46D6-8FA2-F4F579E87E26}" dt="2025-01-20T12:23:37.460" v="1436" actId="1076"/>
          <ac:picMkLst>
            <pc:docMk/>
            <pc:sldMk cId="366867329" sldId="750"/>
            <ac:picMk id="6" creationId="{52543C0F-ADB0-4010-847B-66D8B9E30A59}"/>
          </ac:picMkLst>
        </pc:picChg>
      </pc:sldChg>
      <pc:sldChg chg="addSp delSp modSp mod">
        <pc:chgData name="Ieva Bērziņa" userId="7276e03a-7c77-4384-a8f1-a3189d972a14" providerId="ADAL" clId="{2B47CA3F-20EB-46D6-8FA2-F4F579E87E26}" dt="2025-01-20T08:29:33.365" v="568" actId="14100"/>
        <pc:sldMkLst>
          <pc:docMk/>
          <pc:sldMk cId="3678247497" sldId="751"/>
        </pc:sldMkLst>
        <pc:spChg chg="add mod ord">
          <ac:chgData name="Ieva Bērziņa" userId="7276e03a-7c77-4384-a8f1-a3189d972a14" providerId="ADAL" clId="{2B47CA3F-20EB-46D6-8FA2-F4F579E87E26}" dt="2025-01-20T08:01:16.653" v="356" actId="1076"/>
          <ac:spMkLst>
            <pc:docMk/>
            <pc:sldMk cId="3678247497" sldId="751"/>
            <ac:spMk id="2" creationId="{D2E8FE3D-531C-4654-A089-CC8B9634C0A7}"/>
          </ac:spMkLst>
        </pc:spChg>
        <pc:spChg chg="del">
          <ac:chgData name="Ieva Bērziņa" userId="7276e03a-7c77-4384-a8f1-a3189d972a14" providerId="ADAL" clId="{2B47CA3F-20EB-46D6-8FA2-F4F579E87E26}" dt="2025-01-20T07:40:34.914" v="279" actId="478"/>
          <ac:spMkLst>
            <pc:docMk/>
            <pc:sldMk cId="3678247497" sldId="751"/>
            <ac:spMk id="6" creationId="{2434BEFB-51CF-3D8F-C2AF-015036DCC087}"/>
          </ac:spMkLst>
        </pc:spChg>
        <pc:spChg chg="del">
          <ac:chgData name="Ieva Bērziņa" userId="7276e03a-7c77-4384-a8f1-a3189d972a14" providerId="ADAL" clId="{2B47CA3F-20EB-46D6-8FA2-F4F579E87E26}" dt="2025-01-20T07:40:33.719" v="278" actId="478"/>
          <ac:spMkLst>
            <pc:docMk/>
            <pc:sldMk cId="3678247497" sldId="751"/>
            <ac:spMk id="8" creationId="{6DF20E88-2E10-D64D-5882-4D130BB6C52D}"/>
          </ac:spMkLst>
        </pc:spChg>
        <pc:spChg chg="add mod">
          <ac:chgData name="Ieva Bērziņa" userId="7276e03a-7c77-4384-a8f1-a3189d972a14" providerId="ADAL" clId="{2B47CA3F-20EB-46D6-8FA2-F4F579E87E26}" dt="2025-01-20T08:19:13.803" v="484" actId="1076"/>
          <ac:spMkLst>
            <pc:docMk/>
            <pc:sldMk cId="3678247497" sldId="751"/>
            <ac:spMk id="9" creationId="{767BDCE3-3B8A-4249-A793-C7D2BBE7B947}"/>
          </ac:spMkLst>
        </pc:spChg>
        <pc:spChg chg="del">
          <ac:chgData name="Ieva Bērziņa" userId="7276e03a-7c77-4384-a8f1-a3189d972a14" providerId="ADAL" clId="{2B47CA3F-20EB-46D6-8FA2-F4F579E87E26}" dt="2025-01-20T07:40:30.543" v="277" actId="478"/>
          <ac:spMkLst>
            <pc:docMk/>
            <pc:sldMk cId="3678247497" sldId="751"/>
            <ac:spMk id="10" creationId="{D0BA7AB7-FB6B-C0DA-28AA-67F3815EB395}"/>
          </ac:spMkLst>
        </pc:spChg>
        <pc:spChg chg="add mod">
          <ac:chgData name="Ieva Bērziņa" userId="7276e03a-7c77-4384-a8f1-a3189d972a14" providerId="ADAL" clId="{2B47CA3F-20EB-46D6-8FA2-F4F579E87E26}" dt="2025-01-20T08:29:33.365" v="568" actId="14100"/>
          <ac:spMkLst>
            <pc:docMk/>
            <pc:sldMk cId="3678247497" sldId="751"/>
            <ac:spMk id="11" creationId="{83282397-EF55-43D2-93D4-E29C829F3B17}"/>
          </ac:spMkLst>
        </pc:spChg>
        <pc:spChg chg="del">
          <ac:chgData name="Ieva Bērziņa" userId="7276e03a-7c77-4384-a8f1-a3189d972a14" providerId="ADAL" clId="{2B47CA3F-20EB-46D6-8FA2-F4F579E87E26}" dt="2025-01-20T07:40:27.963" v="276" actId="478"/>
          <ac:spMkLst>
            <pc:docMk/>
            <pc:sldMk cId="3678247497" sldId="751"/>
            <ac:spMk id="12" creationId="{F84B825D-1280-6ECF-C4FF-4FAFBB0AFFDC}"/>
          </ac:spMkLst>
        </pc:spChg>
        <pc:spChg chg="del">
          <ac:chgData name="Ieva Bērziņa" userId="7276e03a-7c77-4384-a8f1-a3189d972a14" providerId="ADAL" clId="{2B47CA3F-20EB-46D6-8FA2-F4F579E87E26}" dt="2025-01-20T07:40:25.014" v="275" actId="478"/>
          <ac:spMkLst>
            <pc:docMk/>
            <pc:sldMk cId="3678247497" sldId="751"/>
            <ac:spMk id="14" creationId="{DB3F4621-6EA1-A209-95EB-C848D2EDEF56}"/>
          </ac:spMkLst>
        </pc:spChg>
        <pc:spChg chg="del">
          <ac:chgData name="Ieva Bērziņa" userId="7276e03a-7c77-4384-a8f1-a3189d972a14" providerId="ADAL" clId="{2B47CA3F-20EB-46D6-8FA2-F4F579E87E26}" dt="2025-01-20T07:40:23.893" v="274" actId="478"/>
          <ac:spMkLst>
            <pc:docMk/>
            <pc:sldMk cId="3678247497" sldId="751"/>
            <ac:spMk id="17" creationId="{ABCA6FFC-2E20-D335-EE8C-3CE835D041FB}"/>
          </ac:spMkLst>
        </pc:spChg>
        <pc:spChg chg="del">
          <ac:chgData name="Ieva Bērziņa" userId="7276e03a-7c77-4384-a8f1-a3189d972a14" providerId="ADAL" clId="{2B47CA3F-20EB-46D6-8FA2-F4F579E87E26}" dt="2025-01-20T07:40:36.943" v="280" actId="478"/>
          <ac:spMkLst>
            <pc:docMk/>
            <pc:sldMk cId="3678247497" sldId="751"/>
            <ac:spMk id="19" creationId="{A5FB1858-34D7-5721-1300-5071831DDD4F}"/>
          </ac:spMkLst>
        </pc:spChg>
        <pc:spChg chg="del">
          <ac:chgData name="Ieva Bērziņa" userId="7276e03a-7c77-4384-a8f1-a3189d972a14" providerId="ADAL" clId="{2B47CA3F-20EB-46D6-8FA2-F4F579E87E26}" dt="2025-01-20T07:40:39.307" v="281" actId="478"/>
          <ac:spMkLst>
            <pc:docMk/>
            <pc:sldMk cId="3678247497" sldId="751"/>
            <ac:spMk id="21" creationId="{C76B88AF-95EC-C242-DE02-1D6E96D5F189}"/>
          </ac:spMkLst>
        </pc:spChg>
        <pc:spChg chg="add mod">
          <ac:chgData name="Ieva Bērziņa" userId="7276e03a-7c77-4384-a8f1-a3189d972a14" providerId="ADAL" clId="{2B47CA3F-20EB-46D6-8FA2-F4F579E87E26}" dt="2025-01-20T08:01:19.005" v="357" actId="1076"/>
          <ac:spMkLst>
            <pc:docMk/>
            <pc:sldMk cId="3678247497" sldId="751"/>
            <ac:spMk id="22" creationId="{E8EBFA1C-105D-4694-8D0F-22F2A018B444}"/>
          </ac:spMkLst>
        </pc:spChg>
        <pc:spChg chg="del">
          <ac:chgData name="Ieva Bērziņa" userId="7276e03a-7c77-4384-a8f1-a3189d972a14" providerId="ADAL" clId="{2B47CA3F-20EB-46D6-8FA2-F4F579E87E26}" dt="2025-01-20T07:40:40.653" v="282" actId="478"/>
          <ac:spMkLst>
            <pc:docMk/>
            <pc:sldMk cId="3678247497" sldId="751"/>
            <ac:spMk id="23" creationId="{D398A675-D27F-8729-9B84-5EB64C5E0364}"/>
          </ac:spMkLst>
        </pc:spChg>
        <pc:spChg chg="del">
          <ac:chgData name="Ieva Bērziņa" userId="7276e03a-7c77-4384-a8f1-a3189d972a14" providerId="ADAL" clId="{2B47CA3F-20EB-46D6-8FA2-F4F579E87E26}" dt="2025-01-20T07:40:42.103" v="283" actId="478"/>
          <ac:spMkLst>
            <pc:docMk/>
            <pc:sldMk cId="3678247497" sldId="751"/>
            <ac:spMk id="25" creationId="{C25B52AC-9854-2284-955E-7B8F0CD0B250}"/>
          </ac:spMkLst>
        </pc:spChg>
        <pc:picChg chg="add mod ord">
          <ac:chgData name="Ieva Bērziņa" userId="7276e03a-7c77-4384-a8f1-a3189d972a14" providerId="ADAL" clId="{2B47CA3F-20EB-46D6-8FA2-F4F579E87E26}" dt="2025-01-20T08:29:28.215" v="567" actId="14100"/>
          <ac:picMkLst>
            <pc:docMk/>
            <pc:sldMk cId="3678247497" sldId="751"/>
            <ac:picMk id="4" creationId="{7D2FD8BE-1BF5-4F6A-B313-849945D9CB3C}"/>
          </ac:picMkLst>
        </pc:picChg>
        <pc:picChg chg="add del">
          <ac:chgData name="Ieva Bērziņa" userId="7276e03a-7c77-4384-a8f1-a3189d972a14" providerId="ADAL" clId="{2B47CA3F-20EB-46D6-8FA2-F4F579E87E26}" dt="2025-01-20T07:45:06.520" v="291" actId="22"/>
          <ac:picMkLst>
            <pc:docMk/>
            <pc:sldMk cId="3678247497" sldId="751"/>
            <ac:picMk id="7" creationId="{2FC91725-2807-4509-958F-ACB903721A76}"/>
          </ac:picMkLst>
        </pc:picChg>
        <pc:picChg chg="add mod">
          <ac:chgData name="Ieva Bērziņa" userId="7276e03a-7c77-4384-a8f1-a3189d972a14" providerId="ADAL" clId="{2B47CA3F-20EB-46D6-8FA2-F4F579E87E26}" dt="2025-01-20T07:31:09.354" v="225"/>
          <ac:picMkLst>
            <pc:docMk/>
            <pc:sldMk cId="3678247497" sldId="751"/>
            <ac:picMk id="15" creationId="{647C278B-6807-45AE-8592-D4691E95E8B5}"/>
          </ac:picMkLst>
        </pc:picChg>
        <pc:picChg chg="del">
          <ac:chgData name="Ieva Bērziņa" userId="7276e03a-7c77-4384-a8f1-a3189d972a14" providerId="ADAL" clId="{2B47CA3F-20EB-46D6-8FA2-F4F579E87E26}" dt="2025-01-20T07:38:31.157" v="259" actId="478"/>
          <ac:picMkLst>
            <pc:docMk/>
            <pc:sldMk cId="3678247497" sldId="751"/>
            <ac:picMk id="28" creationId="{236A53C8-94D8-D1A8-B135-E153CE2578C9}"/>
          </ac:picMkLst>
        </pc:picChg>
      </pc:sldChg>
      <pc:sldChg chg="addSp delSp modSp mod addCm delCm">
        <pc:chgData name="Ieva Bērziņa" userId="7276e03a-7c77-4384-a8f1-a3189d972a14" providerId="ADAL" clId="{2B47CA3F-20EB-46D6-8FA2-F4F579E87E26}" dt="2025-01-20T09:54:09.144" v="1048" actId="1592"/>
        <pc:sldMkLst>
          <pc:docMk/>
          <pc:sldMk cId="3578043790" sldId="752"/>
        </pc:sldMkLst>
        <pc:spChg chg="del">
          <ac:chgData name="Ieva Bērziņa" userId="7276e03a-7c77-4384-a8f1-a3189d972a14" providerId="ADAL" clId="{2B47CA3F-20EB-46D6-8FA2-F4F579E87E26}" dt="2025-01-20T08:46:05.551" v="576" actId="478"/>
          <ac:spMkLst>
            <pc:docMk/>
            <pc:sldMk cId="3578043790" sldId="752"/>
            <ac:spMk id="2" creationId="{7C065728-8660-9BA0-56AD-25FC3B16AC0D}"/>
          </ac:spMkLst>
        </pc:spChg>
        <pc:spChg chg="del">
          <ac:chgData name="Ieva Bērziņa" userId="7276e03a-7c77-4384-a8f1-a3189d972a14" providerId="ADAL" clId="{2B47CA3F-20EB-46D6-8FA2-F4F579E87E26}" dt="2025-01-20T08:45:49.814" v="570" actId="478"/>
          <ac:spMkLst>
            <pc:docMk/>
            <pc:sldMk cId="3578043790" sldId="752"/>
            <ac:spMk id="3" creationId="{6BD833C9-7EE4-70D7-7D0C-DF0D2EE18FD6}"/>
          </ac:spMkLst>
        </pc:spChg>
        <pc:spChg chg="del">
          <ac:chgData name="Ieva Bērziņa" userId="7276e03a-7c77-4384-a8f1-a3189d972a14" providerId="ADAL" clId="{2B47CA3F-20EB-46D6-8FA2-F4F579E87E26}" dt="2025-01-20T08:46:08.654" v="578" actId="478"/>
          <ac:spMkLst>
            <pc:docMk/>
            <pc:sldMk cId="3578043790" sldId="752"/>
            <ac:spMk id="4" creationId="{4F484807-A460-F364-CE4C-0FE5508DC757}"/>
          </ac:spMkLst>
        </pc:spChg>
        <pc:spChg chg="del">
          <ac:chgData name="Ieva Bērziņa" userId="7276e03a-7c77-4384-a8f1-a3189d972a14" providerId="ADAL" clId="{2B47CA3F-20EB-46D6-8FA2-F4F579E87E26}" dt="2025-01-20T08:45:52.804" v="571" actId="478"/>
          <ac:spMkLst>
            <pc:docMk/>
            <pc:sldMk cId="3578043790" sldId="752"/>
            <ac:spMk id="5" creationId="{391E8616-5B9E-9E1B-0885-F7235B6BDA69}"/>
          </ac:spMkLst>
        </pc:spChg>
        <pc:spChg chg="del">
          <ac:chgData name="Ieva Bērziņa" userId="7276e03a-7c77-4384-a8f1-a3189d972a14" providerId="ADAL" clId="{2B47CA3F-20EB-46D6-8FA2-F4F579E87E26}" dt="2025-01-20T08:46:07.493" v="577" actId="478"/>
          <ac:spMkLst>
            <pc:docMk/>
            <pc:sldMk cId="3578043790" sldId="752"/>
            <ac:spMk id="6" creationId="{0581FB80-D66D-5324-43FF-D561299FE8E8}"/>
          </ac:spMkLst>
        </pc:spChg>
        <pc:spChg chg="del">
          <ac:chgData name="Ieva Bērziņa" userId="7276e03a-7c77-4384-a8f1-a3189d972a14" providerId="ADAL" clId="{2B47CA3F-20EB-46D6-8FA2-F4F579E87E26}" dt="2025-01-20T08:45:55.616" v="572" actId="478"/>
          <ac:spMkLst>
            <pc:docMk/>
            <pc:sldMk cId="3578043790" sldId="752"/>
            <ac:spMk id="7" creationId="{6E66CAFD-E4C3-E42B-EE26-83F78CD02B48}"/>
          </ac:spMkLst>
        </pc:spChg>
        <pc:spChg chg="del">
          <ac:chgData name="Ieva Bērziņa" userId="7276e03a-7c77-4384-a8f1-a3189d972a14" providerId="ADAL" clId="{2B47CA3F-20EB-46D6-8FA2-F4F579E87E26}" dt="2025-01-20T08:46:12.534" v="579" actId="478"/>
          <ac:spMkLst>
            <pc:docMk/>
            <pc:sldMk cId="3578043790" sldId="752"/>
            <ac:spMk id="8" creationId="{B89A8E97-361F-3A66-DAC9-E78A18CD0F47}"/>
          </ac:spMkLst>
        </pc:spChg>
        <pc:spChg chg="del">
          <ac:chgData name="Ieva Bērziņa" userId="7276e03a-7c77-4384-a8f1-a3189d972a14" providerId="ADAL" clId="{2B47CA3F-20EB-46D6-8FA2-F4F579E87E26}" dt="2025-01-20T08:45:59.824" v="573" actId="478"/>
          <ac:spMkLst>
            <pc:docMk/>
            <pc:sldMk cId="3578043790" sldId="752"/>
            <ac:spMk id="9" creationId="{017A0284-E773-CB01-3767-45C1381DF6FC}"/>
          </ac:spMkLst>
        </pc:spChg>
        <pc:spChg chg="del">
          <ac:chgData name="Ieva Bērziņa" userId="7276e03a-7c77-4384-a8f1-a3189d972a14" providerId="ADAL" clId="{2B47CA3F-20EB-46D6-8FA2-F4F579E87E26}" dt="2025-01-20T08:46:13.394" v="580" actId="478"/>
          <ac:spMkLst>
            <pc:docMk/>
            <pc:sldMk cId="3578043790" sldId="752"/>
            <ac:spMk id="10" creationId="{7BE37F79-D091-8FF6-D21D-16C50918A195}"/>
          </ac:spMkLst>
        </pc:spChg>
        <pc:spChg chg="del">
          <ac:chgData name="Ieva Bērziņa" userId="7276e03a-7c77-4384-a8f1-a3189d972a14" providerId="ADAL" clId="{2B47CA3F-20EB-46D6-8FA2-F4F579E87E26}" dt="2025-01-20T08:46:14.744" v="581" actId="478"/>
          <ac:spMkLst>
            <pc:docMk/>
            <pc:sldMk cId="3578043790" sldId="752"/>
            <ac:spMk id="12" creationId="{70C08FF6-156F-A079-9844-099119EA282C}"/>
          </ac:spMkLst>
        </pc:spChg>
        <pc:spChg chg="del">
          <ac:chgData name="Ieva Bērziņa" userId="7276e03a-7c77-4384-a8f1-a3189d972a14" providerId="ADAL" clId="{2B47CA3F-20EB-46D6-8FA2-F4F579E87E26}" dt="2025-01-20T08:46:17.983" v="582" actId="478"/>
          <ac:spMkLst>
            <pc:docMk/>
            <pc:sldMk cId="3578043790" sldId="752"/>
            <ac:spMk id="14" creationId="{08880C1F-56D2-FA3F-1E1E-9277F05390B4}"/>
          </ac:spMkLst>
        </pc:spChg>
        <pc:spChg chg="del">
          <ac:chgData name="Ieva Bērziņa" userId="7276e03a-7c77-4384-a8f1-a3189d972a14" providerId="ADAL" clId="{2B47CA3F-20EB-46D6-8FA2-F4F579E87E26}" dt="2025-01-20T08:46:01.823" v="574" actId="478"/>
          <ac:spMkLst>
            <pc:docMk/>
            <pc:sldMk cId="3578043790" sldId="752"/>
            <ac:spMk id="15" creationId="{DB6F97FE-8BEB-E350-7A0D-8F5846C75515}"/>
          </ac:spMkLst>
        </pc:spChg>
        <pc:spChg chg="add mod">
          <ac:chgData name="Ieva Bērziņa" userId="7276e03a-7c77-4384-a8f1-a3189d972a14" providerId="ADAL" clId="{2B47CA3F-20EB-46D6-8FA2-F4F579E87E26}" dt="2025-01-20T08:48:12.824" v="626" actId="113"/>
          <ac:spMkLst>
            <pc:docMk/>
            <pc:sldMk cId="3578043790" sldId="752"/>
            <ac:spMk id="16" creationId="{0AE54D50-7C96-4FF5-B4B0-D6864A6B82C3}"/>
          </ac:spMkLst>
        </pc:spChg>
        <pc:spChg chg="del">
          <ac:chgData name="Ieva Bērziņa" userId="7276e03a-7c77-4384-a8f1-a3189d972a14" providerId="ADAL" clId="{2B47CA3F-20EB-46D6-8FA2-F4F579E87E26}" dt="2025-01-20T08:46:19.135" v="583" actId="478"/>
          <ac:spMkLst>
            <pc:docMk/>
            <pc:sldMk cId="3578043790" sldId="752"/>
            <ac:spMk id="17" creationId="{FD1FC694-A3BC-BA02-D640-DE8027AEF1DE}"/>
          </ac:spMkLst>
        </pc:spChg>
        <pc:spChg chg="add mod">
          <ac:chgData name="Ieva Bērziņa" userId="7276e03a-7c77-4384-a8f1-a3189d972a14" providerId="ADAL" clId="{2B47CA3F-20EB-46D6-8FA2-F4F579E87E26}" dt="2025-01-20T08:52:37.519" v="656" actId="6549"/>
          <ac:spMkLst>
            <pc:docMk/>
            <pc:sldMk cId="3578043790" sldId="752"/>
            <ac:spMk id="18" creationId="{FE4129CF-2DD7-4CC4-BBFE-868EA63C7F0E}"/>
          </ac:spMkLst>
        </pc:spChg>
        <pc:spChg chg="del">
          <ac:chgData name="Ieva Bērziņa" userId="7276e03a-7c77-4384-a8f1-a3189d972a14" providerId="ADAL" clId="{2B47CA3F-20EB-46D6-8FA2-F4F579E87E26}" dt="2025-01-20T08:46:20.894" v="584" actId="478"/>
          <ac:spMkLst>
            <pc:docMk/>
            <pc:sldMk cId="3578043790" sldId="752"/>
            <ac:spMk id="19" creationId="{EB21C283-2866-3E43-D2D3-BF87A571D91C}"/>
          </ac:spMkLst>
        </pc:spChg>
        <pc:spChg chg="add mod">
          <ac:chgData name="Ieva Bērziņa" userId="7276e03a-7c77-4384-a8f1-a3189d972a14" providerId="ADAL" clId="{2B47CA3F-20EB-46D6-8FA2-F4F579E87E26}" dt="2025-01-20T09:52:45.144" v="1038" actId="14100"/>
          <ac:spMkLst>
            <pc:docMk/>
            <pc:sldMk cId="3578043790" sldId="752"/>
            <ac:spMk id="20" creationId="{3BF7149D-4012-407B-A9EC-6FF656BE90E5}"/>
          </ac:spMkLst>
        </pc:spChg>
        <pc:spChg chg="del">
          <ac:chgData name="Ieva Bērziņa" userId="7276e03a-7c77-4384-a8f1-a3189d972a14" providerId="ADAL" clId="{2B47CA3F-20EB-46D6-8FA2-F4F579E87E26}" dt="2025-01-20T08:46:22.004" v="585" actId="478"/>
          <ac:spMkLst>
            <pc:docMk/>
            <pc:sldMk cId="3578043790" sldId="752"/>
            <ac:spMk id="21" creationId="{0DCCBA91-8FE5-38BC-60AF-25AB9A321681}"/>
          </ac:spMkLst>
        </pc:spChg>
        <pc:spChg chg="del">
          <ac:chgData name="Ieva Bērziņa" userId="7276e03a-7c77-4384-a8f1-a3189d972a14" providerId="ADAL" clId="{2B47CA3F-20EB-46D6-8FA2-F4F579E87E26}" dt="2025-01-20T08:46:03.824" v="575" actId="478"/>
          <ac:spMkLst>
            <pc:docMk/>
            <pc:sldMk cId="3578043790" sldId="752"/>
            <ac:spMk id="22" creationId="{F243DF4F-171F-674B-0CFB-FFAEFAE0C9A1}"/>
          </ac:spMkLst>
        </pc:spChg>
        <pc:spChg chg="del">
          <ac:chgData name="Ieva Bērziņa" userId="7276e03a-7c77-4384-a8f1-a3189d972a14" providerId="ADAL" clId="{2B47CA3F-20EB-46D6-8FA2-F4F579E87E26}" dt="2025-01-20T08:46:22.997" v="586" actId="478"/>
          <ac:spMkLst>
            <pc:docMk/>
            <pc:sldMk cId="3578043790" sldId="752"/>
            <ac:spMk id="23" creationId="{31785CFC-6668-0FC4-04C9-DEB6839542E0}"/>
          </ac:spMkLst>
        </pc:spChg>
        <pc:spChg chg="add del mod">
          <ac:chgData name="Ieva Bērziņa" userId="7276e03a-7c77-4384-a8f1-a3189d972a14" providerId="ADAL" clId="{2B47CA3F-20EB-46D6-8FA2-F4F579E87E26}" dt="2025-01-20T09:15:04.034" v="798"/>
          <ac:spMkLst>
            <pc:docMk/>
            <pc:sldMk cId="3578043790" sldId="752"/>
            <ac:spMk id="24" creationId="{28F7269C-2C2F-4869-9056-4C30A07087D7}"/>
          </ac:spMkLst>
        </pc:spChg>
        <pc:spChg chg="del">
          <ac:chgData name="Ieva Bērziņa" userId="7276e03a-7c77-4384-a8f1-a3189d972a14" providerId="ADAL" clId="{2B47CA3F-20EB-46D6-8FA2-F4F579E87E26}" dt="2025-01-20T08:46:24.064" v="587" actId="478"/>
          <ac:spMkLst>
            <pc:docMk/>
            <pc:sldMk cId="3578043790" sldId="752"/>
            <ac:spMk id="25" creationId="{FBE5AC6F-2E34-AB5D-F62C-4B2270572257}"/>
          </ac:spMkLst>
        </pc:spChg>
        <pc:spChg chg="add mod">
          <ac:chgData name="Ieva Bērziņa" userId="7276e03a-7c77-4384-a8f1-a3189d972a14" providerId="ADAL" clId="{2B47CA3F-20EB-46D6-8FA2-F4F579E87E26}" dt="2025-01-20T09:52:50.344" v="1040" actId="14100"/>
          <ac:spMkLst>
            <pc:docMk/>
            <pc:sldMk cId="3578043790" sldId="752"/>
            <ac:spMk id="27" creationId="{86B566F2-3BAE-4D23-A1B1-6EB25CDC126A}"/>
          </ac:spMkLst>
        </pc:spChg>
        <pc:spChg chg="add mod">
          <ac:chgData name="Ieva Bērziņa" userId="7276e03a-7c77-4384-a8f1-a3189d972a14" providerId="ADAL" clId="{2B47CA3F-20EB-46D6-8FA2-F4F579E87E26}" dt="2025-01-20T09:52:56.197" v="1041" actId="1076"/>
          <ac:spMkLst>
            <pc:docMk/>
            <pc:sldMk cId="3578043790" sldId="752"/>
            <ac:spMk id="29" creationId="{F3E92D9A-3C57-4BBD-A656-00FAA8EE6F53}"/>
          </ac:spMkLst>
        </pc:spChg>
        <pc:picChg chg="add mod">
          <ac:chgData name="Ieva Bērziņa" userId="7276e03a-7c77-4384-a8f1-a3189d972a14" providerId="ADAL" clId="{2B47CA3F-20EB-46D6-8FA2-F4F579E87E26}" dt="2025-01-20T08:46:37.723" v="592" actId="1076"/>
          <ac:picMkLst>
            <pc:docMk/>
            <pc:sldMk cId="3578043790" sldId="752"/>
            <ac:picMk id="13" creationId="{A8739403-6D33-4ECE-AB82-348BBFD35272}"/>
          </ac:picMkLst>
        </pc:picChg>
        <pc:picChg chg="add mod">
          <ac:chgData name="Ieva Bērziņa" userId="7276e03a-7c77-4384-a8f1-a3189d972a14" providerId="ADAL" clId="{2B47CA3F-20EB-46D6-8FA2-F4F579E87E26}" dt="2025-01-20T09:15:18.306" v="800" actId="1076"/>
          <ac:picMkLst>
            <pc:docMk/>
            <pc:sldMk cId="3578043790" sldId="752"/>
            <ac:picMk id="26" creationId="{1DE489C5-6277-43E4-A696-478AF5F923EC}"/>
          </ac:picMkLst>
        </pc:picChg>
        <pc:picChg chg="del">
          <ac:chgData name="Ieva Bērziņa" userId="7276e03a-7c77-4384-a8f1-a3189d972a14" providerId="ADAL" clId="{2B47CA3F-20EB-46D6-8FA2-F4F579E87E26}" dt="2025-01-20T08:45:45.753" v="569" actId="478"/>
          <ac:picMkLst>
            <pc:docMk/>
            <pc:sldMk cId="3578043790" sldId="752"/>
            <ac:picMk id="30" creationId="{F915AD68-F473-19B1-EBDE-93D920E2050F}"/>
          </ac:picMkLst>
        </pc:picChg>
        <pc:cxnChg chg="add mod">
          <ac:chgData name="Ieva Bērziņa" userId="7276e03a-7c77-4384-a8f1-a3189d972a14" providerId="ADAL" clId="{2B47CA3F-20EB-46D6-8FA2-F4F579E87E26}" dt="2025-01-20T09:53:14.994" v="1043" actId="13822"/>
          <ac:cxnSpMkLst>
            <pc:docMk/>
            <pc:sldMk cId="3578043790" sldId="752"/>
            <ac:cxnSpMk id="31" creationId="{2BC26231-B40C-47CD-90EB-20A8CA3DFBBB}"/>
          </ac:cxnSpMkLst>
        </pc:cxnChg>
        <pc:cxnChg chg="add mod">
          <ac:chgData name="Ieva Bērziņa" userId="7276e03a-7c77-4384-a8f1-a3189d972a14" providerId="ADAL" clId="{2B47CA3F-20EB-46D6-8FA2-F4F579E87E26}" dt="2025-01-20T09:53:24.718" v="1045" actId="1076"/>
          <ac:cxnSpMkLst>
            <pc:docMk/>
            <pc:sldMk cId="3578043790" sldId="752"/>
            <ac:cxnSpMk id="32" creationId="{E99CC0D0-AA22-4C0C-B6A1-BBA193F6F8F4}"/>
          </ac:cxnSpMkLst>
        </pc:cxnChg>
      </pc:sldChg>
      <pc:sldChg chg="addSp modSp">
        <pc:chgData name="Ieva Bērziņa" userId="7276e03a-7c77-4384-a8f1-a3189d972a14" providerId="ADAL" clId="{2B47CA3F-20EB-46D6-8FA2-F4F579E87E26}" dt="2025-01-20T14:06:49.264" v="2167"/>
        <pc:sldMkLst>
          <pc:docMk/>
          <pc:sldMk cId="33372545" sldId="753"/>
        </pc:sldMkLst>
        <pc:picChg chg="add mod">
          <ac:chgData name="Ieva Bērziņa" userId="7276e03a-7c77-4384-a8f1-a3189d972a14" providerId="ADAL" clId="{2B47CA3F-20EB-46D6-8FA2-F4F579E87E26}" dt="2025-01-20T14:06:49.264" v="2167"/>
          <ac:picMkLst>
            <pc:docMk/>
            <pc:sldMk cId="33372545" sldId="753"/>
            <ac:picMk id="10" creationId="{E437BDEF-B0C5-4B1C-934B-4C356198FAEC}"/>
          </ac:picMkLst>
        </pc:picChg>
      </pc:sldChg>
      <pc:sldChg chg="addSp modSp mod">
        <pc:chgData name="Ieva Bērziņa" userId="7276e03a-7c77-4384-a8f1-a3189d972a14" providerId="ADAL" clId="{2B47CA3F-20EB-46D6-8FA2-F4F579E87E26}" dt="2025-01-20T14:06:53.125" v="2168"/>
        <pc:sldMkLst>
          <pc:docMk/>
          <pc:sldMk cId="320220197" sldId="754"/>
        </pc:sldMkLst>
        <pc:spChg chg="mod">
          <ac:chgData name="Ieva Bērziņa" userId="7276e03a-7c77-4384-a8f1-a3189d972a14" providerId="ADAL" clId="{2B47CA3F-20EB-46D6-8FA2-F4F579E87E26}" dt="2025-01-20T13:36:44.889" v="2043" actId="6549"/>
          <ac:spMkLst>
            <pc:docMk/>
            <pc:sldMk cId="320220197" sldId="754"/>
            <ac:spMk id="67" creationId="{76EC7856-B0EC-004E-A2BE-9CF77555B8D1}"/>
          </ac:spMkLst>
        </pc:spChg>
        <pc:picChg chg="add mod">
          <ac:chgData name="Ieva Bērziņa" userId="7276e03a-7c77-4384-a8f1-a3189d972a14" providerId="ADAL" clId="{2B47CA3F-20EB-46D6-8FA2-F4F579E87E26}" dt="2025-01-20T14:06:53.125" v="2168"/>
          <ac:picMkLst>
            <pc:docMk/>
            <pc:sldMk cId="320220197" sldId="754"/>
            <ac:picMk id="7" creationId="{48F9F1E0-6AE5-42CF-B8EF-C67B7177FDD2}"/>
          </ac:picMkLst>
        </pc:picChg>
      </pc:sldChg>
      <pc:sldChg chg="addSp modSp mod">
        <pc:chgData name="Ieva Bērziņa" userId="7276e03a-7c77-4384-a8f1-a3189d972a14" providerId="ADAL" clId="{2B47CA3F-20EB-46D6-8FA2-F4F579E87E26}" dt="2025-01-20T14:06:41.966" v="2166"/>
        <pc:sldMkLst>
          <pc:docMk/>
          <pc:sldMk cId="1238382006" sldId="755"/>
        </pc:sldMkLst>
        <pc:spChg chg="mod">
          <ac:chgData name="Ieva Bērziņa" userId="7276e03a-7c77-4384-a8f1-a3189d972a14" providerId="ADAL" clId="{2B47CA3F-20EB-46D6-8FA2-F4F579E87E26}" dt="2025-01-20T13:22:56.400" v="1752" actId="20577"/>
          <ac:spMkLst>
            <pc:docMk/>
            <pc:sldMk cId="1238382006" sldId="755"/>
            <ac:spMk id="2" creationId="{71A3DAA4-A924-991B-D7CC-CB749BE8C07E}"/>
          </ac:spMkLst>
        </pc:spChg>
        <pc:spChg chg="mod">
          <ac:chgData name="Ieva Bērziņa" userId="7276e03a-7c77-4384-a8f1-a3189d972a14" providerId="ADAL" clId="{2B47CA3F-20EB-46D6-8FA2-F4F579E87E26}" dt="2025-01-20T13:26:47.380" v="1904" actId="20577"/>
          <ac:spMkLst>
            <pc:docMk/>
            <pc:sldMk cId="1238382006" sldId="755"/>
            <ac:spMk id="5" creationId="{B517AD19-83FC-588A-A337-CE7828D14216}"/>
          </ac:spMkLst>
        </pc:spChg>
        <pc:spChg chg="mod">
          <ac:chgData name="Ieva Bērziņa" userId="7276e03a-7c77-4384-a8f1-a3189d972a14" providerId="ADAL" clId="{2B47CA3F-20EB-46D6-8FA2-F4F579E87E26}" dt="2025-01-20T13:24:26.540" v="1788" actId="6549"/>
          <ac:spMkLst>
            <pc:docMk/>
            <pc:sldMk cId="1238382006" sldId="755"/>
            <ac:spMk id="9" creationId="{A4C01CF9-4375-F9DC-2E1A-705C4FFE4747}"/>
          </ac:spMkLst>
        </pc:spChg>
        <pc:spChg chg="mod">
          <ac:chgData name="Ieva Bērziņa" userId="7276e03a-7c77-4384-a8f1-a3189d972a14" providerId="ADAL" clId="{2B47CA3F-20EB-46D6-8FA2-F4F579E87E26}" dt="2025-01-20T13:22:40.774" v="1738" actId="20577"/>
          <ac:spMkLst>
            <pc:docMk/>
            <pc:sldMk cId="1238382006" sldId="755"/>
            <ac:spMk id="67" creationId="{76EC7856-B0EC-004E-A2BE-9CF77555B8D1}"/>
          </ac:spMkLst>
        </pc:spChg>
        <pc:picChg chg="add mod">
          <ac:chgData name="Ieva Bērziņa" userId="7276e03a-7c77-4384-a8f1-a3189d972a14" providerId="ADAL" clId="{2B47CA3F-20EB-46D6-8FA2-F4F579E87E26}" dt="2025-01-20T14:06:41.966" v="2166"/>
          <ac:picMkLst>
            <pc:docMk/>
            <pc:sldMk cId="1238382006" sldId="755"/>
            <ac:picMk id="12" creationId="{12F3CC27-E74A-4227-924E-EB7333BEF91D}"/>
          </ac:picMkLst>
        </pc:picChg>
      </pc:sldChg>
      <pc:sldChg chg="modSp mod">
        <pc:chgData name="Ieva Bērziņa" userId="7276e03a-7c77-4384-a8f1-a3189d972a14" providerId="ADAL" clId="{2B47CA3F-20EB-46D6-8FA2-F4F579E87E26}" dt="2025-01-20T14:06:11.514" v="2165" actId="6549"/>
        <pc:sldMkLst>
          <pc:docMk/>
          <pc:sldMk cId="403742106" sldId="756"/>
        </pc:sldMkLst>
        <pc:spChg chg="mod">
          <ac:chgData name="Ieva Bērziņa" userId="7276e03a-7c77-4384-a8f1-a3189d972a14" providerId="ADAL" clId="{2B47CA3F-20EB-46D6-8FA2-F4F579E87E26}" dt="2025-01-20T12:52:12.390" v="1591" actId="20577"/>
          <ac:spMkLst>
            <pc:docMk/>
            <pc:sldMk cId="403742106" sldId="756"/>
            <ac:spMk id="2" creationId="{367F1653-5E28-2EEE-B24E-1DA6878F686B}"/>
          </ac:spMkLst>
        </pc:spChg>
        <pc:spChg chg="mod">
          <ac:chgData name="Ieva Bērziņa" userId="7276e03a-7c77-4384-a8f1-a3189d972a14" providerId="ADAL" clId="{2B47CA3F-20EB-46D6-8FA2-F4F579E87E26}" dt="2025-01-20T14:06:11.514" v="2165" actId="6549"/>
          <ac:spMkLst>
            <pc:docMk/>
            <pc:sldMk cId="403742106" sldId="756"/>
            <ac:spMk id="14" creationId="{694B615B-7655-1224-3F13-2B7F9C00187B}"/>
          </ac:spMkLst>
        </pc:spChg>
        <pc:spChg chg="mod">
          <ac:chgData name="Ieva Bērziņa" userId="7276e03a-7c77-4384-a8f1-a3189d972a14" providerId="ADAL" clId="{2B47CA3F-20EB-46D6-8FA2-F4F579E87E26}" dt="2025-01-20T12:52:10.490" v="1590" actId="1076"/>
          <ac:spMkLst>
            <pc:docMk/>
            <pc:sldMk cId="403742106" sldId="756"/>
            <ac:spMk id="15" creationId="{69C3B0F2-72A8-F3B8-7A23-10D1D6DBE111}"/>
          </ac:spMkLst>
        </pc:spChg>
      </pc:sldChg>
      <pc:sldChg chg="addSp modSp mod">
        <pc:chgData name="Ieva Bērziņa" userId="7276e03a-7c77-4384-a8f1-a3189d972a14" providerId="ADAL" clId="{2B47CA3F-20EB-46D6-8FA2-F4F579E87E26}" dt="2025-01-20T14:27:32.479" v="2423"/>
        <pc:sldMkLst>
          <pc:docMk/>
          <pc:sldMk cId="2016019729" sldId="757"/>
        </pc:sldMkLst>
        <pc:spChg chg="mod">
          <ac:chgData name="Ieva Bērziņa" userId="7276e03a-7c77-4384-a8f1-a3189d972a14" providerId="ADAL" clId="{2B47CA3F-20EB-46D6-8FA2-F4F579E87E26}" dt="2025-01-20T14:05:51.646" v="2147" actId="6549"/>
          <ac:spMkLst>
            <pc:docMk/>
            <pc:sldMk cId="2016019729" sldId="757"/>
            <ac:spMk id="3" creationId="{06A3B45A-0AE8-A3F7-5467-3C9FA0B14E5C}"/>
          </ac:spMkLst>
        </pc:spChg>
        <pc:picChg chg="mod">
          <ac:chgData name="Ieva Bērziņa" userId="7276e03a-7c77-4384-a8f1-a3189d972a14" providerId="ADAL" clId="{2B47CA3F-20EB-46D6-8FA2-F4F579E87E26}" dt="2025-01-20T12:51:27.446" v="1587" actId="1076"/>
          <ac:picMkLst>
            <pc:docMk/>
            <pc:sldMk cId="2016019729" sldId="757"/>
            <ac:picMk id="7" creationId="{C180F9C7-C1F7-9619-EFBF-752FDDEE42DA}"/>
          </ac:picMkLst>
        </pc:picChg>
        <pc:picChg chg="add mod">
          <ac:chgData name="Ieva Bērziņa" userId="7276e03a-7c77-4384-a8f1-a3189d972a14" providerId="ADAL" clId="{2B47CA3F-20EB-46D6-8FA2-F4F579E87E26}" dt="2025-01-20T14:27:32.479" v="2423"/>
          <ac:picMkLst>
            <pc:docMk/>
            <pc:sldMk cId="2016019729" sldId="757"/>
            <ac:picMk id="8" creationId="{48A837B5-0955-482E-9D61-137F799854A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1/26/2025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1/26/2025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Main teksta stilu rediģēšana</a:t>
            </a:r>
          </a:p>
          <a:p>
            <a:pPr lvl="1"/>
            <a:r>
              <a:rPr lang="en-US"/>
              <a:t>Otrais līmenis</a:t>
            </a:r>
          </a:p>
          <a:p>
            <a:pPr lvl="2"/>
            <a:r>
              <a:rPr lang="en-US"/>
              <a:t>Trešais līmenis</a:t>
            </a:r>
          </a:p>
          <a:p>
            <a:pPr lvl="3"/>
            <a:r>
              <a:rPr lang="en-US"/>
              <a:t>Ceturtais līmenis</a:t>
            </a:r>
          </a:p>
          <a:p>
            <a:pPr lvl="4"/>
            <a:r>
              <a:rPr lang="en-US"/>
              <a:t>Piektais līmenis</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251779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760217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738381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7" name="Text Placeholder 32">
            <a:extLst>
              <a:ext uri="{FF2B5EF4-FFF2-40B4-BE49-F238E27FC236}">
                <a16:creationId xmlns:a16="http://schemas.microsoft.com/office/drawing/2014/main" id="{3A9DD07F-70F5-29AB-4B67-AC8CEBEB7D07}"/>
              </a:ext>
            </a:extLst>
          </p:cNvPr>
          <p:cNvSpPr>
            <a:spLocks noGrp="1"/>
          </p:cNvSpPr>
          <p:nvPr>
            <p:ph type="body" sz="quarter" idx="65" hasCustomPrompt="1"/>
          </p:nvPr>
        </p:nvSpPr>
        <p:spPr>
          <a:xfrm>
            <a:off x="4483127" y="401227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19" name="Text Placeholder 32">
            <a:extLst>
              <a:ext uri="{FF2B5EF4-FFF2-40B4-BE49-F238E27FC236}">
                <a16:creationId xmlns:a16="http://schemas.microsoft.com/office/drawing/2014/main" id="{5485F39D-8EDE-D892-C498-2DFA222C0350}"/>
              </a:ext>
            </a:extLst>
          </p:cNvPr>
          <p:cNvSpPr>
            <a:spLocks noGrp="1"/>
          </p:cNvSpPr>
          <p:nvPr>
            <p:ph type="body" sz="quarter" idx="67" hasCustomPrompt="1"/>
          </p:nvPr>
        </p:nvSpPr>
        <p:spPr>
          <a:xfrm>
            <a:off x="4483127" y="4438637"/>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1" name="Text Placeholder 32">
            <a:extLst>
              <a:ext uri="{FF2B5EF4-FFF2-40B4-BE49-F238E27FC236}">
                <a16:creationId xmlns:a16="http://schemas.microsoft.com/office/drawing/2014/main" id="{32C53DE6-D1A1-9F23-A801-48CFCB275B00}"/>
              </a:ext>
            </a:extLst>
          </p:cNvPr>
          <p:cNvSpPr>
            <a:spLocks noGrp="1"/>
          </p:cNvSpPr>
          <p:nvPr>
            <p:ph type="body" sz="quarter" idx="69" hasCustomPrompt="1"/>
          </p:nvPr>
        </p:nvSpPr>
        <p:spPr>
          <a:xfrm>
            <a:off x="4483127" y="4882578"/>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Noklikšķiniet, lai rediģētu pamatvirsraksta virsraksta stilu</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Noklikšķiniet, lai rediģētu galvenos teksta stilus</a:t>
            </a:r>
          </a:p>
          <a:p>
            <a:pPr lvl="1"/>
            <a:r>
              <a:rPr lang="en-US" dirty="0"/>
              <a:t>Otrais līmenis</a:t>
            </a:r>
          </a:p>
          <a:p>
            <a:pPr lvl="2"/>
            <a:r>
              <a:rPr lang="en-US" dirty="0"/>
              <a:t>Trešais līmenis</a:t>
            </a:r>
          </a:p>
          <a:p>
            <a:pPr lvl="3"/>
            <a:r>
              <a:rPr lang="en-US" dirty="0"/>
              <a:t>Ceturtais līmenis</a:t>
            </a:r>
          </a:p>
          <a:p>
            <a:pPr lvl="4"/>
            <a:r>
              <a:rPr lang="en-US" dirty="0"/>
              <a:t>Piektais līmenis</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BŪT 21 PRASMĪGS</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oecd.org/education/2030/learning-framework-2030.htm/" TargetMode="Externa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1.jpeg"/><Relationship Id="rId1" Type="http://schemas.openxmlformats.org/officeDocument/2006/relationships/slideLayout" Target="../slideLayouts/slideLayout15.xml"/><Relationship Id="rId5" Type="http://schemas.openxmlformats.org/officeDocument/2006/relationships/image" Target="../media/image17.png"/><Relationship Id="rId4" Type="http://schemas.openxmlformats.org/officeDocument/2006/relationships/image" Target="../media/image33.sv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4.png"/><Relationship Id="rId1" Type="http://schemas.openxmlformats.org/officeDocument/2006/relationships/slideLayout" Target="../slideLayouts/slideLayout15.xml"/><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5.jpe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4.png"/><Relationship Id="rId1" Type="http://schemas.openxmlformats.org/officeDocument/2006/relationships/slideLayout" Target="../slideLayouts/slideLayout15.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4.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39.sv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1.jpe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hyperlink" Target="http://www.be21skilled.eu/" TargetMode="External"/><Relationship Id="rId2" Type="http://schemas.openxmlformats.org/officeDocument/2006/relationships/image" Target="../media/image5.jpe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45.png"/></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10.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586461" y="3007566"/>
            <a:ext cx="5264779" cy="976217"/>
          </a:xfrm>
          <a:prstGeom prst="rect">
            <a:avLst/>
          </a:prstGeom>
          <a:solidFill>
            <a:srgbClr val="1C1442"/>
          </a:solidFill>
        </p:spPr>
        <p:txBody>
          <a:bodyPr lIns="91440" tIns="45720" rIns="91440" bIns="45720"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3850" b="1">
                <a:solidFill>
                  <a:schemeClr val="bg1"/>
                </a:solidFill>
                <a:latin typeface="Calibri"/>
                <a:ea typeface="Calibri"/>
                <a:cs typeface="Calibri"/>
              </a:rPr>
              <a:t>21. GADSIMTA PRASMES</a:t>
            </a:r>
          </a:p>
        </p:txBody>
      </p:sp>
      <p:sp>
        <p:nvSpPr>
          <p:cNvPr id="7" name="Text Placeholder 7">
            <a:extLst>
              <a:ext uri="{FF2B5EF4-FFF2-40B4-BE49-F238E27FC236}">
                <a16:creationId xmlns:a16="http://schemas.microsoft.com/office/drawing/2014/main" id="{E0DF6BD4-E3C3-0E89-0CF6-E683BE63AE7E}"/>
              </a:ext>
            </a:extLst>
          </p:cNvPr>
          <p:cNvSpPr txBox="1">
            <a:spLocks/>
          </p:cNvSpPr>
          <p:nvPr/>
        </p:nvSpPr>
        <p:spPr>
          <a:xfrm>
            <a:off x="1595986" y="4266106"/>
            <a:ext cx="3618490" cy="766667"/>
          </a:xfrm>
          <a:prstGeom prst="rect">
            <a:avLst/>
          </a:prstGeom>
          <a:solidFill>
            <a:srgbClr val="1C1442"/>
          </a:solidFill>
        </p:spPr>
        <p:txBody>
          <a:bodyPr lIns="91440" tIns="45720" rIns="91440" bIns="45720"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3850" b="1" dirty="0">
                <a:solidFill>
                  <a:schemeClr val="bg1"/>
                </a:solidFill>
                <a:latin typeface="Calibri"/>
                <a:ea typeface="Calibri"/>
                <a:cs typeface="Calibri"/>
              </a:rPr>
              <a:t> ĪSUMĀ</a:t>
            </a:r>
            <a:endParaRPr lang="en-US" sz="3850" b="1" dirty="0">
              <a:solidFill>
                <a:schemeClr val="bg1"/>
              </a:solidFill>
              <a:ea typeface="Calibri"/>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586461" y="1817817"/>
            <a:ext cx="3628015" cy="842867"/>
          </a:xfrm>
          <a:prstGeom prst="rect">
            <a:avLst/>
          </a:prstGeom>
          <a:solidFill>
            <a:srgbClr val="8A2061"/>
          </a:solidFill>
        </p:spPr>
        <p:txBody>
          <a:bodyPr lIns="91440" tIns="45720" rIns="91440" bIns="45720"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ctr">
              <a:buNone/>
            </a:pPr>
            <a:r>
              <a:rPr lang="en-US" b="1" dirty="0">
                <a:solidFill>
                  <a:schemeClr val="bg1"/>
                </a:solidFill>
              </a:rPr>
              <a:t> MODULIS 1</a:t>
            </a:r>
            <a:endParaRPr lang="lv-LV"/>
          </a:p>
        </p:txBody>
      </p:sp>
      <p:pic>
        <p:nvPicPr>
          <p:cNvPr id="6" name="Picture 5">
            <a:extLst>
              <a:ext uri="{FF2B5EF4-FFF2-40B4-BE49-F238E27FC236}">
                <a16:creationId xmlns:a16="http://schemas.microsoft.com/office/drawing/2014/main" id="{820433B1-71D7-F83E-6081-63DA8A3A9B8E}"/>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9" name="TextBox 8">
            <a:extLst>
              <a:ext uri="{FF2B5EF4-FFF2-40B4-BE49-F238E27FC236}">
                <a16:creationId xmlns:a16="http://schemas.microsoft.com/office/drawing/2014/main" id="{749E2888-F3E3-A934-BD54-42A6D7253C66}"/>
              </a:ext>
            </a:extLst>
          </p:cNvPr>
          <p:cNvSpPr txBox="1"/>
          <p:nvPr/>
        </p:nvSpPr>
        <p:spPr>
          <a:xfrm>
            <a:off x="1595985" y="375113"/>
            <a:ext cx="3564737" cy="707886"/>
          </a:xfrm>
          <a:prstGeom prst="rect">
            <a:avLst/>
          </a:prstGeom>
          <a:solidFill>
            <a:srgbClr val="186BA8"/>
          </a:solidFill>
        </p:spPr>
        <p:txBody>
          <a:bodyPr wrap="square" lIns="91440" tIns="45720" rIns="91440" bIns="45720" anchor="t">
            <a:spAutoFit/>
          </a:bodyPr>
          <a:lstStyle/>
          <a:p>
            <a:r>
              <a:rPr lang="en-GB" sz="2000" b="1" dirty="0">
                <a:solidFill>
                  <a:schemeClr val="bg1"/>
                </a:solidFill>
                <a:latin typeface="Calibri"/>
                <a:ea typeface="Calibri"/>
                <a:cs typeface="Calibri"/>
              </a:rPr>
              <a:t>BE 21 KVALIFICĒTU SKOLOTĀJU PILN</a:t>
            </a:r>
            <a:r>
              <a:rPr lang="lv-LV" sz="2000" b="1" dirty="0">
                <a:solidFill>
                  <a:schemeClr val="bg1"/>
                </a:solidFill>
                <a:latin typeface="Calibri"/>
                <a:ea typeface="Calibri"/>
                <a:cs typeface="Calibri"/>
              </a:rPr>
              <a:t>VEIDES</a:t>
            </a:r>
            <a:r>
              <a:rPr lang="en-GB" sz="2000" b="1" dirty="0">
                <a:solidFill>
                  <a:schemeClr val="bg1"/>
                </a:solidFill>
                <a:latin typeface="Calibri"/>
                <a:ea typeface="Calibri"/>
                <a:cs typeface="Calibri"/>
              </a:rPr>
              <a:t> PROGRAMMA</a:t>
            </a:r>
            <a:endParaRPr lang="en-IE" sz="2000" b="1" dirty="0">
              <a:solidFill>
                <a:schemeClr val="bg1"/>
              </a:solidFill>
              <a:latin typeface="Calibri"/>
              <a:ea typeface="Calibri"/>
              <a:cs typeface="Calibri"/>
            </a:endParaRPr>
          </a:p>
        </p:txBody>
      </p:sp>
    </p:spTree>
    <p:extLst>
      <p:ext uri="{BB962C8B-B14F-4D97-AF65-F5344CB8AC3E}">
        <p14:creationId xmlns:p14="http://schemas.microsoft.com/office/powerpoint/2010/main" val="166775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10</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21. gadsimta prasmju definēšanas process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pic>
        <p:nvPicPr>
          <p:cNvPr id="6" name="Picture 5">
            <a:extLst>
              <a:ext uri="{FF2B5EF4-FFF2-40B4-BE49-F238E27FC236}">
                <a16:creationId xmlns:a16="http://schemas.microsoft.com/office/drawing/2014/main" id="{DD2F5603-047A-EB61-BA76-8C274BF176D1}"/>
              </a:ext>
            </a:extLst>
          </p:cNvPr>
          <p:cNvPicPr>
            <a:picLocks noChangeAspect="1"/>
          </p:cNvPicPr>
          <p:nvPr/>
        </p:nvPicPr>
        <p:blipFill>
          <a:blip r:embed="rId3"/>
          <a:stretch>
            <a:fillRect/>
          </a:stretch>
        </p:blipFill>
        <p:spPr>
          <a:xfrm>
            <a:off x="3482236" y="1762585"/>
            <a:ext cx="7186669" cy="5093227"/>
          </a:xfrm>
          <a:prstGeom prst="rect">
            <a:avLst/>
          </a:prstGeom>
        </p:spPr>
      </p:pic>
      <p:pic>
        <p:nvPicPr>
          <p:cNvPr id="10" name="Picture 9">
            <a:extLst>
              <a:ext uri="{FF2B5EF4-FFF2-40B4-BE49-F238E27FC236}">
                <a16:creationId xmlns:a16="http://schemas.microsoft.com/office/drawing/2014/main" id="{E437BDEF-B0C5-4B1C-934B-4C356198FAEC}"/>
              </a:ext>
            </a:extLst>
          </p:cNvPr>
          <p:cNvPicPr>
            <a:picLocks noChangeAspect="1"/>
          </p:cNvPicPr>
          <p:nvPr/>
        </p:nvPicPr>
        <p:blipFill>
          <a:blip r:embed="rId4"/>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3372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11</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279511" cy="5189591"/>
          </a:xfrm>
        </p:spPr>
        <p:txBody>
          <a:bodyPr/>
          <a:lstStyle/>
          <a:p>
            <a:pPr marL="226695" algn="just">
              <a:spcBef>
                <a:spcPts val="1400"/>
              </a:spcBef>
              <a:spcAft>
                <a:spcPts val="600"/>
              </a:spcAft>
            </a:pPr>
            <a:r>
              <a:rPr lang="en-GB" sz="2400" b="1" dirty="0"/>
              <a:t>BALSTOTIES UZ STABILIEM PAMATIEM</a:t>
            </a:r>
          </a:p>
          <a:p>
            <a:pPr marL="226695" algn="just">
              <a:spcBef>
                <a:spcPts val="1400"/>
              </a:spcBef>
              <a:spcAft>
                <a:spcPts val="600"/>
              </a:spcAft>
            </a:pPr>
            <a:r>
              <a:rPr lang="lv-LV" sz="2400" dirty="0"/>
              <a:t>21. gadsimta prasmju definēšana bija uzdevums, kuru mūsu ES konsorcijs uztvēra ļoti nopietni. Papildus akadēmiskajiem pētījumiem un politikas veidošanai bija maz pieejamu interpretāciju par to, kā šādas prasmes varētu ieviest studijās.</a:t>
            </a:r>
          </a:p>
          <a:p>
            <a:pPr marL="226695" algn="just">
              <a:spcBef>
                <a:spcPts val="1400"/>
              </a:spcBef>
              <a:spcAft>
                <a:spcPts val="600"/>
              </a:spcAft>
            </a:pPr>
            <a:r>
              <a:rPr lang="lv-LV" sz="2400" dirty="0"/>
              <a:t>Kā redzams 3. modulī, partneru reģionos tika izveidotas Reģionālās prasmju padomes. Katru padomi (Latvijā un Serbijā) pārstāvēja attiecīgā reģiona nozīmīgākās ieinteresētās puses (augstskolu mācībspēki, uzņēmēji un NVO pārstāvji, valsts pārvalde, studenti). Kopā ar projekta partneriem šīs padomes spēlēja nozīmīgu lomu 21. gadsimta prasmju definēšanas procesā.</a:t>
            </a:r>
            <a:endParaRPr lang="en-GB" sz="2400" dirty="0"/>
          </a:p>
          <a:p>
            <a:pPr marL="226695" algn="just">
              <a:spcBef>
                <a:spcPts val="1400"/>
              </a:spcBef>
              <a:spcAft>
                <a:spcPts val="600"/>
              </a:spcAft>
            </a:pPr>
            <a:endParaRPr lang="en-GB" sz="2400" dirty="0"/>
          </a:p>
          <a:p>
            <a:pPr marL="226695" algn="just">
              <a:spcBef>
                <a:spcPts val="1400"/>
              </a:spcBef>
              <a:spcAft>
                <a:spcPts val="600"/>
              </a:spcAft>
            </a:pPr>
            <a:endParaRPr lang="en-GB" sz="2400" dirty="0"/>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7" name="Picture 6">
            <a:extLst>
              <a:ext uri="{FF2B5EF4-FFF2-40B4-BE49-F238E27FC236}">
                <a16:creationId xmlns:a16="http://schemas.microsoft.com/office/drawing/2014/main" id="{48F9F1E0-6AE5-42CF-B8EF-C67B7177FDD2}"/>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20220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911279" y="53164"/>
            <a:ext cx="10279511" cy="5189591"/>
          </a:xfrm>
        </p:spPr>
        <p:txBody>
          <a:bodyPr/>
          <a:lstStyle/>
          <a:p>
            <a:pPr marL="226695" algn="just">
              <a:spcBef>
                <a:spcPts val="1400"/>
              </a:spcBef>
              <a:spcAft>
                <a:spcPts val="600"/>
              </a:spcAft>
            </a:pPr>
            <a:r>
              <a:rPr lang="en-US" sz="2400" b="1" dirty="0"/>
              <a:t>1. </a:t>
            </a:r>
            <a:r>
              <a:rPr lang="lv-LV" sz="2400" b="1" dirty="0"/>
              <a:t>BE-21-SKILLS </a:t>
            </a:r>
            <a:r>
              <a:rPr lang="en-US" sz="2400" b="1" dirty="0"/>
              <a:t>PRASMJU PADOMES RESURSI</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3" name="Picture 2">
            <a:extLst>
              <a:ext uri="{FF2B5EF4-FFF2-40B4-BE49-F238E27FC236}">
                <a16:creationId xmlns:a16="http://schemas.microsoft.com/office/drawing/2014/main" id="{1AA52FD2-C2BF-98F7-E6F8-4575D5B2F890}"/>
              </a:ext>
            </a:extLst>
          </p:cNvPr>
          <p:cNvPicPr>
            <a:picLocks noChangeAspect="1"/>
          </p:cNvPicPr>
          <p:nvPr/>
        </p:nvPicPr>
        <p:blipFill>
          <a:blip r:embed="rId3"/>
          <a:stretch>
            <a:fillRect/>
          </a:stretch>
        </p:blipFill>
        <p:spPr>
          <a:xfrm>
            <a:off x="8633487" y="748519"/>
            <a:ext cx="3461925" cy="4812321"/>
          </a:xfrm>
          <a:prstGeom prst="rect">
            <a:avLst/>
          </a:prstGeom>
        </p:spPr>
      </p:pic>
      <p:pic>
        <p:nvPicPr>
          <p:cNvPr id="8" name="Picture 7">
            <a:extLst>
              <a:ext uri="{FF2B5EF4-FFF2-40B4-BE49-F238E27FC236}">
                <a16:creationId xmlns:a16="http://schemas.microsoft.com/office/drawing/2014/main" id="{5A9E8350-B5CF-340A-B921-9E823D1B285A}"/>
              </a:ext>
            </a:extLst>
          </p:cNvPr>
          <p:cNvPicPr>
            <a:picLocks noChangeAspect="1"/>
          </p:cNvPicPr>
          <p:nvPr/>
        </p:nvPicPr>
        <p:blipFill>
          <a:blip r:embed="rId4"/>
          <a:stretch>
            <a:fillRect/>
          </a:stretch>
        </p:blipFill>
        <p:spPr>
          <a:xfrm>
            <a:off x="4798356" y="805668"/>
            <a:ext cx="3439706" cy="4812321"/>
          </a:xfrm>
          <a:prstGeom prst="rect">
            <a:avLst/>
          </a:prstGeom>
        </p:spPr>
      </p:pic>
      <p:sp>
        <p:nvSpPr>
          <p:cNvPr id="9" name="TextBox 8">
            <a:extLst>
              <a:ext uri="{FF2B5EF4-FFF2-40B4-BE49-F238E27FC236}">
                <a16:creationId xmlns:a16="http://schemas.microsoft.com/office/drawing/2014/main" id="{E9D2BB0C-35B0-1CA1-6E94-1659546FFD69}"/>
              </a:ext>
            </a:extLst>
          </p:cNvPr>
          <p:cNvSpPr txBox="1"/>
          <p:nvPr/>
        </p:nvSpPr>
        <p:spPr>
          <a:xfrm>
            <a:off x="1565910" y="6000750"/>
            <a:ext cx="9201150" cy="461665"/>
          </a:xfrm>
          <a:prstGeom prst="rect">
            <a:avLst/>
          </a:prstGeom>
          <a:noFill/>
        </p:spPr>
        <p:txBody>
          <a:bodyPr wrap="square" rtlCol="0">
            <a:spAutoFit/>
          </a:bodyPr>
          <a:lstStyle/>
          <a:p>
            <a:r>
              <a:rPr lang="en-GB" sz="2400" b="1" dirty="0">
                <a:solidFill>
                  <a:srgbClr val="60A9DD"/>
                </a:solidFill>
                <a:latin typeface="Calibri" panose="020F0502020204030204" pitchFamily="34" charset="0"/>
                <a:ea typeface="Calibri" panose="020F0502020204030204" pitchFamily="34" charset="0"/>
                <a:cs typeface="Calibri" panose="020F0502020204030204" pitchFamily="34" charset="0"/>
              </a:rPr>
              <a:t>PIEEJAMS https://be21skilled.eu/resources/ </a:t>
            </a:r>
            <a:endParaRPr lang="en-IE" sz="2400" b="1" dirty="0">
              <a:solidFill>
                <a:srgbClr val="60A9DD"/>
              </a:solidFill>
              <a:latin typeface="Calibri" panose="020F0502020204030204" pitchFamily="34" charset="0"/>
              <a:ea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A761BE90-CB43-C083-AFD6-682402977749}"/>
              </a:ext>
            </a:extLst>
          </p:cNvPr>
          <p:cNvPicPr>
            <a:picLocks noChangeAspect="1"/>
          </p:cNvPicPr>
          <p:nvPr/>
        </p:nvPicPr>
        <p:blipFill>
          <a:blip r:embed="rId5"/>
          <a:stretch>
            <a:fillRect/>
          </a:stretch>
        </p:blipFill>
        <p:spPr>
          <a:xfrm>
            <a:off x="1219564" y="847778"/>
            <a:ext cx="3425229" cy="4713061"/>
          </a:xfrm>
          <a:prstGeom prst="rect">
            <a:avLst/>
          </a:prstGeom>
        </p:spPr>
      </p:pic>
      <p:pic>
        <p:nvPicPr>
          <p:cNvPr id="12" name="Picture 11">
            <a:extLst>
              <a:ext uri="{FF2B5EF4-FFF2-40B4-BE49-F238E27FC236}">
                <a16:creationId xmlns:a16="http://schemas.microsoft.com/office/drawing/2014/main" id="{D2DC3C85-4F1B-4026-AE4B-175372D59246}"/>
              </a:ext>
            </a:extLst>
          </p:cNvPr>
          <p:cNvPicPr>
            <a:picLocks noChangeAspect="1"/>
          </p:cNvPicPr>
          <p:nvPr/>
        </p:nvPicPr>
        <p:blipFill>
          <a:blip r:embed="rId6"/>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252748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7">
                                            <p:txEl>
                                              <p:pRg st="0" end="0"/>
                                            </p:txEl>
                                          </p:spTgt>
                                        </p:tgtEl>
                                        <p:attrNameLst>
                                          <p:attrName>style.visibility</p:attrName>
                                        </p:attrNameLst>
                                      </p:cBhvr>
                                      <p:to>
                                        <p:strVal val="visible"/>
                                      </p:to>
                                    </p:set>
                                    <p:anim calcmode="lin" valueType="num">
                                      <p:cBhvr additive="base">
                                        <p:cTn id="7" dur="500" fill="hold"/>
                                        <p:tgtEl>
                                          <p:spTgt spid="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400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600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279511" cy="5189591"/>
          </a:xfrm>
        </p:spPr>
        <p:txBody>
          <a:bodyPr/>
          <a:lstStyle/>
          <a:p>
            <a:pPr marL="226695" algn="just">
              <a:spcBef>
                <a:spcPts val="1400"/>
              </a:spcBef>
              <a:spcAft>
                <a:spcPts val="600"/>
              </a:spcAft>
            </a:pPr>
            <a:r>
              <a:rPr lang="en-GB" sz="2400" b="1" dirty="0"/>
              <a:t>UZMANĪBAS CENTRĀ: GALVENIE </a:t>
            </a:r>
            <a:r>
              <a:rPr lang="lv-LV" sz="2400" b="1" dirty="0"/>
              <a:t>PĒTĪJUMA </a:t>
            </a:r>
            <a:r>
              <a:rPr lang="en-GB" sz="2400" b="1" dirty="0"/>
              <a:t>PAMATPRINCIPI</a:t>
            </a:r>
            <a:endParaRPr lang="lv-LV" sz="2400" b="1" dirty="0"/>
          </a:p>
          <a:p>
            <a:pPr marL="226695" algn="just">
              <a:spcBef>
                <a:spcPts val="1400"/>
              </a:spcBef>
              <a:spcAft>
                <a:spcPts val="600"/>
              </a:spcAft>
            </a:pPr>
            <a:r>
              <a:rPr lang="en-GB" sz="2400" b="1" dirty="0" err="1">
                <a:solidFill>
                  <a:srgbClr val="8A2061"/>
                </a:solidFill>
              </a:rPr>
              <a:t>Sākotnējais</a:t>
            </a:r>
            <a:r>
              <a:rPr lang="en-GB" sz="2400" b="1" dirty="0">
                <a:solidFill>
                  <a:srgbClr val="8A2061"/>
                </a:solidFill>
              </a:rPr>
              <a:t> ziņojums: </a:t>
            </a:r>
            <a:r>
              <a:rPr lang="en-GB" sz="2400" b="0" i="0" dirty="0">
                <a:effectLst/>
                <a:latin typeface="Source Sans Pro" panose="020B0503030403020204" pitchFamily="34" charset="0"/>
              </a:rPr>
              <a:t>nosaka pamatu pirmajiem BE-21-SKILLED projekta pasākumiem un konsultācijām ar ārējiem partneriem, kas iesaistīti reģionālajās prasmju padomēs. </a:t>
            </a:r>
          </a:p>
          <a:p>
            <a:pPr marL="683895" indent="-457200" algn="just">
              <a:spcBef>
                <a:spcPts val="1400"/>
              </a:spcBef>
              <a:spcAft>
                <a:spcPts val="600"/>
              </a:spcAft>
              <a:buAutoNum type="arabicParenR"/>
            </a:pPr>
            <a:r>
              <a:rPr lang="en-GB" sz="2000" b="1" dirty="0" err="1">
                <a:latin typeface="Source Sans Pro" panose="020B0503030403020204" pitchFamily="34" charset="0"/>
              </a:rPr>
              <a:t>Esoš</a:t>
            </a:r>
            <a:r>
              <a:rPr lang="lv-LV" sz="2000" b="1" dirty="0" err="1">
                <a:latin typeface="Source Sans Pro" panose="020B0503030403020204" pitchFamily="34" charset="0"/>
              </a:rPr>
              <a:t>ais</a:t>
            </a:r>
            <a:r>
              <a:rPr lang="en-GB" sz="2000" b="1" dirty="0">
                <a:latin typeface="Source Sans Pro" panose="020B0503030403020204" pitchFamily="34" charset="0"/>
              </a:rPr>
              <a:t> 21. gadsimta </a:t>
            </a:r>
            <a:r>
              <a:rPr lang="en-GB" sz="2000" b="1" dirty="0" err="1">
                <a:latin typeface="Source Sans Pro" panose="020B0503030403020204" pitchFamily="34" charset="0"/>
              </a:rPr>
              <a:t>prasmju</a:t>
            </a:r>
            <a:r>
              <a:rPr lang="en-GB" sz="2000" b="1" dirty="0">
                <a:latin typeface="Source Sans Pro" panose="020B0503030403020204" pitchFamily="34" charset="0"/>
              </a:rPr>
              <a:t> </a:t>
            </a:r>
            <a:r>
              <a:rPr lang="en-GB" sz="2000" b="1" dirty="0" err="1">
                <a:latin typeface="Source Sans Pro" panose="020B0503030403020204" pitchFamily="34" charset="0"/>
              </a:rPr>
              <a:t>ietvar</a:t>
            </a:r>
            <a:r>
              <a:rPr lang="lv-LV" sz="2000" b="1" dirty="0">
                <a:latin typeface="Source Sans Pro" panose="020B0503030403020204" pitchFamily="34" charset="0"/>
              </a:rPr>
              <a:t>s</a:t>
            </a:r>
            <a:r>
              <a:rPr lang="en-GB" sz="2000" b="1" dirty="0">
                <a:latin typeface="Source Sans Pro" panose="020B0503030403020204" pitchFamily="34" charset="0"/>
              </a:rPr>
              <a:t> </a:t>
            </a:r>
            <a:r>
              <a:rPr lang="en-GB" sz="2000" dirty="0">
                <a:latin typeface="Source Sans Pro" panose="020B0503030403020204" pitchFamily="34" charset="0"/>
              </a:rPr>
              <a:t>- tajā </a:t>
            </a:r>
            <a:r>
              <a:rPr lang="en-GB" sz="2000" b="0" i="0" dirty="0">
                <a:effectLst/>
                <a:latin typeface="Source Sans Pro" panose="020B0503030403020204" pitchFamily="34" charset="0"/>
              </a:rPr>
              <a:t>ir apkopots 21. gadsimta prasmju </a:t>
            </a:r>
            <a:r>
              <a:rPr lang="en-GB" sz="2000" b="0" i="1" dirty="0">
                <a:effectLst/>
                <a:latin typeface="Source Sans Pro" panose="020B0503030403020204" pitchFamily="34" charset="0"/>
              </a:rPr>
              <a:t>status quo</a:t>
            </a:r>
            <a:r>
              <a:rPr lang="en-GB" sz="2000" b="0" i="0" dirty="0">
                <a:effectLst/>
                <a:latin typeface="Source Sans Pro" panose="020B0503030403020204" pitchFamily="34" charset="0"/>
              </a:rPr>
              <a:t>, pamatojoties uz darbības jomas noteikšanas un dokumentāro pētījumu rezultātiem un </a:t>
            </a:r>
            <a:r>
              <a:rPr lang="en-GB" sz="2000" b="0" i="0" dirty="0" err="1">
                <a:effectLst/>
                <a:latin typeface="Source Sans Pro" panose="020B0503030403020204" pitchFamily="34" charset="0"/>
              </a:rPr>
              <a:t>starptautisko</a:t>
            </a:r>
            <a:r>
              <a:rPr lang="en-GB" sz="2000" b="0" i="0" dirty="0">
                <a:effectLst/>
                <a:latin typeface="Source Sans Pro" panose="020B0503030403020204" pitchFamily="34" charset="0"/>
              </a:rPr>
              <a:t> 21</a:t>
            </a:r>
            <a:r>
              <a:rPr lang="lv-LV" sz="2000" b="0" i="0" dirty="0">
                <a:effectLst/>
                <a:latin typeface="Source Sans Pro" panose="020B0503030403020204" pitchFamily="34" charset="0"/>
              </a:rPr>
              <a:t>. gadsimta prasmju </a:t>
            </a:r>
            <a:r>
              <a:rPr lang="en-GB" sz="2000" b="0" i="0" dirty="0" err="1">
                <a:effectLst/>
                <a:latin typeface="Source Sans Pro" panose="020B0503030403020204" pitchFamily="34" charset="0"/>
              </a:rPr>
              <a:t>ietvar</a:t>
            </a:r>
            <a:r>
              <a:rPr lang="lv-LV" sz="2000" b="0" i="0" dirty="0">
                <a:effectLst/>
                <a:latin typeface="Source Sans Pro" panose="020B0503030403020204" pitchFamily="34" charset="0"/>
              </a:rPr>
              <a:t>a</a:t>
            </a:r>
            <a:r>
              <a:rPr lang="en-GB" sz="2000" b="0" i="0" dirty="0">
                <a:effectLst/>
                <a:latin typeface="Source Sans Pro" panose="020B0503030403020204" pitchFamily="34" charset="0"/>
              </a:rPr>
              <a:t> metaanalīzi, </a:t>
            </a:r>
            <a:r>
              <a:rPr lang="en-GB" sz="2000" b="0" i="0" dirty="0" err="1">
                <a:effectLst/>
                <a:latin typeface="Source Sans Pro" panose="020B0503030403020204" pitchFamily="34" charset="0"/>
              </a:rPr>
              <a:t>tostarp</a:t>
            </a:r>
            <a:r>
              <a:rPr lang="lv-LV" sz="2000" dirty="0">
                <a:latin typeface="Source Sans Pro" panose="020B0503030403020204" pitchFamily="34" charset="0"/>
              </a:rPr>
              <a:t>:</a:t>
            </a:r>
            <a:r>
              <a:rPr lang="en-GB" sz="2000" b="0" i="0" dirty="0">
                <a:effectLst/>
                <a:latin typeface="Source Sans Pro" panose="020B0503030403020204" pitchFamily="34" charset="0"/>
              </a:rPr>
              <a:t> </a:t>
            </a:r>
          </a:p>
          <a:p>
            <a:pPr marL="1257300" indent="-365125" algn="just">
              <a:spcBef>
                <a:spcPts val="1400"/>
              </a:spcBef>
              <a:spcAft>
                <a:spcPts val="600"/>
              </a:spcAft>
              <a:buFont typeface="Arial" panose="020B0604020202020204" pitchFamily="34" charset="0"/>
              <a:buChar char="•"/>
            </a:pPr>
            <a:r>
              <a:rPr lang="en-GB" sz="2000" dirty="0">
                <a:latin typeface="Source Sans Pro" panose="020B0503030403020204" pitchFamily="34" charset="0"/>
              </a:rPr>
              <a:t>ESAO Mācību programma 2030 </a:t>
            </a:r>
          </a:p>
          <a:p>
            <a:pPr marL="1257300" indent="-365125" algn="just">
              <a:spcBef>
                <a:spcPts val="1400"/>
              </a:spcBef>
              <a:spcAft>
                <a:spcPts val="600"/>
              </a:spcAft>
              <a:buFont typeface="Arial" panose="020B0604020202020204" pitchFamily="34" charset="0"/>
              <a:buChar char="•"/>
            </a:pPr>
            <a:r>
              <a:rPr lang="en-GB" sz="2000" dirty="0" err="1">
                <a:latin typeface="Source Sans Pro" panose="020B0503030403020204" pitchFamily="34" charset="0"/>
              </a:rPr>
              <a:t>Cedefop un Eurofound </a:t>
            </a:r>
            <a:r>
              <a:rPr lang="en-GB" sz="2000" dirty="0">
                <a:latin typeface="Source Sans Pro" panose="020B0503030403020204" pitchFamily="34" charset="0"/>
              </a:rPr>
              <a:t>kopīga publikācija par prasmju prognozēm līdz 2030. gadam</a:t>
            </a:r>
          </a:p>
          <a:p>
            <a:pPr marL="1257300" indent="-365125" algn="just">
              <a:spcBef>
                <a:spcPts val="1400"/>
              </a:spcBef>
              <a:spcAft>
                <a:spcPts val="600"/>
              </a:spcAft>
              <a:buFont typeface="Arial" panose="020B0604020202020204" pitchFamily="34" charset="0"/>
              <a:buChar char="•"/>
            </a:pPr>
            <a:r>
              <a:rPr lang="en-GB" sz="2000" dirty="0">
                <a:latin typeface="Source Sans Pro" panose="020B0503030403020204" pitchFamily="34" charset="0"/>
              </a:rPr>
              <a:t>ES </a:t>
            </a:r>
            <a:r>
              <a:rPr lang="en-GB" sz="2000" dirty="0" err="1">
                <a:latin typeface="Source Sans Pro" panose="020B0503030403020204" pitchFamily="34" charset="0"/>
              </a:rPr>
              <a:t>EntreComp</a:t>
            </a:r>
            <a:r>
              <a:rPr lang="en-GB" sz="2000" dirty="0">
                <a:latin typeface="Source Sans Pro" panose="020B0503030403020204" pitchFamily="34" charset="0"/>
              </a:rPr>
              <a:t>, </a:t>
            </a:r>
            <a:r>
              <a:rPr lang="en-GB" sz="2000" dirty="0" err="1">
                <a:latin typeface="Source Sans Pro" panose="020B0503030403020204" pitchFamily="34" charset="0"/>
              </a:rPr>
              <a:t>GreenComp</a:t>
            </a:r>
            <a:r>
              <a:rPr lang="en-GB" sz="2000" dirty="0">
                <a:latin typeface="Source Sans Pro" panose="020B0503030403020204" pitchFamily="34" charset="0"/>
              </a:rPr>
              <a:t>, DigComp un </a:t>
            </a:r>
            <a:r>
              <a:rPr lang="en-GB" sz="2000" dirty="0" err="1">
                <a:latin typeface="Source Sans Pro" panose="020B0503030403020204" pitchFamily="34" charset="0"/>
              </a:rPr>
              <a:t>LifeComp.</a:t>
            </a:r>
            <a:endParaRPr lang="en-GB" sz="2000" dirty="0">
              <a:latin typeface="Source Sans Pro" panose="020B0503030403020204" pitchFamily="34" charset="0"/>
            </a:endParaRPr>
          </a:p>
          <a:p>
            <a:pPr marL="1257300" indent="-365125" algn="just">
              <a:spcBef>
                <a:spcPts val="1400"/>
              </a:spcBef>
              <a:spcAft>
                <a:spcPts val="600"/>
              </a:spcAft>
              <a:buFont typeface="Arial" panose="020B0604020202020204" pitchFamily="34" charset="0"/>
              <a:buChar char="•"/>
            </a:pPr>
            <a:r>
              <a:rPr lang="en-GB" sz="2000" dirty="0">
                <a:latin typeface="Source Sans Pro" panose="020B0503030403020204" pitchFamily="34" charset="0"/>
              </a:rPr>
              <a:t>Pasaules Ekonomikas foruma ziņojums "Darbavietu </a:t>
            </a:r>
            <a:r>
              <a:rPr lang="en-GB" sz="2000" dirty="0" err="1">
                <a:latin typeface="Source Sans Pro" panose="020B0503030403020204" pitchFamily="34" charset="0"/>
              </a:rPr>
              <a:t>nākotne</a:t>
            </a:r>
            <a:r>
              <a:rPr lang="en-GB" sz="2000" dirty="0">
                <a:latin typeface="Source Sans Pro" panose="020B0503030403020204" pitchFamily="34" charset="0"/>
              </a:rPr>
              <a:t> 2020«</a:t>
            </a:r>
            <a:r>
              <a:rPr lang="lv-LV" sz="2000" dirty="0">
                <a:latin typeface="Source Sans Pro" panose="020B0503030403020204" pitchFamily="34" charset="0"/>
              </a:rPr>
              <a:t> u.c.</a:t>
            </a:r>
          </a:p>
          <a:p>
            <a:pPr marL="892175" algn="just">
              <a:spcBef>
                <a:spcPts val="1400"/>
              </a:spcBef>
              <a:spcAft>
                <a:spcPts val="600"/>
              </a:spcAft>
            </a:pPr>
            <a:r>
              <a:rPr lang="en-GB" sz="2000" dirty="0" err="1">
                <a:latin typeface="Source Sans Pro" panose="020B0503030403020204" pitchFamily="34" charset="0"/>
              </a:rPr>
              <a:t>Visi</a:t>
            </a:r>
            <a:r>
              <a:rPr lang="en-GB" sz="2000" dirty="0">
                <a:latin typeface="Source Sans Pro" panose="020B0503030403020204" pitchFamily="34" charset="0"/>
              </a:rPr>
              <a:t> analizētie prasmju ietvari bija aktuāli, balstīti uz pētījumiem un starptautiski atzīti</a:t>
            </a:r>
            <a:r>
              <a:rPr lang="en-GB" sz="2000" dirty="0">
                <a:solidFill>
                  <a:srgbClr val="404040"/>
                </a:solidFill>
                <a:latin typeface="Source Sans Pro" panose="020B0503030403020204" pitchFamily="34" charset="0"/>
              </a:rPr>
              <a:t>. </a:t>
            </a:r>
          </a:p>
          <a:p>
            <a:pPr marL="1257300" indent="-365125" algn="just">
              <a:spcBef>
                <a:spcPts val="1400"/>
              </a:spcBef>
              <a:spcAft>
                <a:spcPts val="600"/>
              </a:spcAft>
              <a:buFont typeface="Arial" panose="020B0604020202020204" pitchFamily="34" charset="0"/>
              <a:buChar char="•"/>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957936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279511" cy="5189591"/>
          </a:xfrm>
        </p:spPr>
        <p:txBody>
          <a:bodyPr/>
          <a:lstStyle/>
          <a:p>
            <a:pPr marL="226695" algn="just">
              <a:spcBef>
                <a:spcPts val="1400"/>
              </a:spcBef>
              <a:spcAft>
                <a:spcPts val="600"/>
              </a:spcAft>
            </a:pPr>
            <a:r>
              <a:rPr lang="en-GB" sz="2400" b="1" dirty="0">
                <a:solidFill>
                  <a:srgbClr val="186BA8"/>
                </a:solidFill>
                <a:latin typeface="Source Sans Pro" panose="020B0503030403020204" pitchFamily="34" charset="0"/>
              </a:rPr>
              <a:t>PRIEKŠSTATS PAR OECD MĀCĪBU SISTĒMU 2030. GADAM </a:t>
            </a:r>
          </a:p>
          <a:p>
            <a:pPr marL="226695" algn="just">
              <a:spcBef>
                <a:spcPts val="1400"/>
              </a:spcBef>
              <a:spcAft>
                <a:spcPts val="600"/>
              </a:spcAft>
            </a:pPr>
            <a:r>
              <a:rPr lang="en-GB" sz="2400" dirty="0">
                <a:latin typeface="Source Sans Pro" panose="020B0503030403020204" pitchFamily="34" charset="0"/>
              </a:rPr>
              <a:t>Identificētas trīs transversālas transformatīvās kompetences 2030. gadam, kas vērstas uz pieaugošo nepieciešamību jauniešiem būt inovatīviem, atbildīgiem un apzinīgiem (</a:t>
            </a:r>
            <a:r>
              <a:rPr lang="en-GB" sz="2400" dirty="0" err="1">
                <a:latin typeface="Source Sans Pro" panose="020B0503030403020204" pitchFamily="34" charset="0"/>
              </a:rPr>
              <a:t>Taguma </a:t>
            </a:r>
            <a:r>
              <a:rPr lang="en-GB" sz="2400" dirty="0">
                <a:latin typeface="Source Sans Pro" panose="020B0503030403020204" pitchFamily="34" charset="0"/>
              </a:rPr>
              <a:t>et.al, 2016, 10.-13. lpp.; OECD, 2018, 5.-7. lpp.):</a:t>
            </a:r>
          </a:p>
          <a:p>
            <a:pPr marL="226695" algn="just">
              <a:spcBef>
                <a:spcPts val="1400"/>
              </a:spcBef>
              <a:spcAft>
                <a:spcPts val="600"/>
              </a:spcAft>
            </a:pPr>
            <a:r>
              <a:rPr lang="en-GB" sz="2400" b="1" dirty="0">
                <a:solidFill>
                  <a:srgbClr val="8A2061"/>
                </a:solidFill>
                <a:latin typeface="Source Sans Pro" panose="020B0503030403020204" pitchFamily="34" charset="0"/>
              </a:rPr>
              <a:t>1. Jaunas vērtības radīšana </a:t>
            </a:r>
            <a:r>
              <a:rPr lang="en-GB" sz="2400" dirty="0">
                <a:solidFill>
                  <a:srgbClr val="404040"/>
                </a:solidFill>
                <a:latin typeface="Source Sans Pro" panose="020B0503030403020204" pitchFamily="34" charset="0"/>
              </a:rPr>
              <a:t>- </a:t>
            </a:r>
            <a:r>
              <a:rPr lang="en-GB" sz="2400" dirty="0">
                <a:latin typeface="Source Sans Pro" panose="020B0503030403020204" pitchFamily="34" charset="0"/>
              </a:rPr>
              <a:t>inovācijas, lai veidotu labāku dzīvi, piemēram, radītu jaunas darbavietas, uzņēmumus un pakalpojumus, kā arī attīstītu jaunas zināšanas, iestrādnes, idejas, metodes, stratēģijas un risinājumus un piemērotu tos gan vecām, gan jaunām problēmām. apšaubīt status quo, sadarboties ar citiem un mēģināt domāt "ārpus rāmjiem".</a:t>
            </a:r>
          </a:p>
          <a:p>
            <a:pPr marL="226695" algn="just">
              <a:spcBef>
                <a:spcPts val="1400"/>
              </a:spcBef>
              <a:spcAft>
                <a:spcPts val="600"/>
              </a:spcAft>
            </a:pPr>
            <a:r>
              <a:rPr lang="en-GB" sz="2400" b="1" dirty="0">
                <a:solidFill>
                  <a:srgbClr val="8A2061"/>
                </a:solidFill>
                <a:latin typeface="Source Sans Pro" panose="020B0503030403020204" pitchFamily="34" charset="0"/>
              </a:rPr>
              <a:t>2. Saspīlējumu un dilemmu saskaņošana </a:t>
            </a:r>
            <a:r>
              <a:rPr lang="en-GB" sz="2400" dirty="0">
                <a:solidFill>
                  <a:srgbClr val="404040"/>
                </a:solidFill>
                <a:latin typeface="Source Sans Pro" panose="020B0503030403020204" pitchFamily="34" charset="0"/>
              </a:rPr>
              <a:t>- </a:t>
            </a:r>
            <a:r>
              <a:rPr lang="en-GB" sz="2400" dirty="0">
                <a:latin typeface="Source Sans Pro" panose="020B0503030403020204" pitchFamily="34" charset="0"/>
              </a:rPr>
              <a:t>ņemot vērā daudzās savstarpējās saiknes un sakarības starp šķietami pretrunīgām vai nesavienojamām idejām, loģikām un nostājām, kā arī apsverot rīcības rezultātus gan no īstermiņa, gan ilgtermiņa perspektīvas. Padziļināta izpratne par pretējām nostājām, argumentu izstrādāšana savas nostājas atbalstam un praktisku risinājumu meklēšana dilemmām un konfliktiem.</a:t>
            </a: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7" name="Picture 6">
            <a:extLst>
              <a:ext uri="{FF2B5EF4-FFF2-40B4-BE49-F238E27FC236}">
                <a16:creationId xmlns:a16="http://schemas.microsoft.com/office/drawing/2014/main" id="{6FB397B7-B2DE-4457-8167-A17E129DC9B0}"/>
              </a:ext>
            </a:extLst>
          </p:cNvPr>
          <p:cNvPicPr>
            <a:picLocks noChangeAspect="1"/>
          </p:cNvPicPr>
          <p:nvPr/>
        </p:nvPicPr>
        <p:blipFill>
          <a:blip r:embed="rId3"/>
          <a:stretch>
            <a:fillRect/>
          </a:stretch>
        </p:blipFill>
        <p:spPr>
          <a:xfrm>
            <a:off x="10988654" y="6449727"/>
            <a:ext cx="1127858" cy="390178"/>
          </a:xfrm>
          <a:prstGeom prst="rect">
            <a:avLst/>
          </a:prstGeom>
        </p:spPr>
      </p:pic>
    </p:spTree>
    <p:extLst>
      <p:ext uri="{BB962C8B-B14F-4D97-AF65-F5344CB8AC3E}">
        <p14:creationId xmlns:p14="http://schemas.microsoft.com/office/powerpoint/2010/main" val="2695904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81007" y="213184"/>
            <a:ext cx="8226456" cy="5189591"/>
          </a:xfrm>
        </p:spPr>
        <p:txBody>
          <a:bodyPr/>
          <a:lstStyle/>
          <a:p>
            <a:pPr marL="226695" algn="just">
              <a:spcBef>
                <a:spcPts val="1400"/>
              </a:spcBef>
              <a:spcAft>
                <a:spcPts val="600"/>
              </a:spcAft>
            </a:pPr>
            <a:r>
              <a:rPr lang="en-GB" sz="2400" b="1" dirty="0">
                <a:solidFill>
                  <a:srgbClr val="186BA8"/>
                </a:solidFill>
                <a:latin typeface="Source Sans Pro" panose="020B0503030403020204" pitchFamily="34" charset="0"/>
              </a:rPr>
              <a:t>PRIEKŠSTATS PAR OECD MĀCĪBU SISTĒMU 2030. GADAM </a:t>
            </a:r>
          </a:p>
          <a:p>
            <a:pPr marL="226695" algn="just">
              <a:spcBef>
                <a:spcPts val="1400"/>
              </a:spcBef>
              <a:spcAft>
                <a:spcPts val="600"/>
              </a:spcAft>
            </a:pPr>
            <a:r>
              <a:rPr lang="en-GB" sz="2400" b="1" dirty="0">
                <a:solidFill>
                  <a:srgbClr val="8A2061"/>
                </a:solidFill>
                <a:latin typeface="Source Sans Pro" panose="020B0503030403020204" pitchFamily="34" charset="0"/>
              </a:rPr>
              <a:t>3. Atbildības uzņemšanās </a:t>
            </a:r>
            <a:r>
              <a:rPr lang="en-GB" sz="2400" dirty="0">
                <a:solidFill>
                  <a:srgbClr val="404040"/>
                </a:solidFill>
                <a:latin typeface="Source Sans Pro" panose="020B0503030403020204" pitchFamily="34" charset="0"/>
              </a:rPr>
              <a:t>- </a:t>
            </a:r>
            <a:r>
              <a:rPr lang="en-GB" sz="2400" dirty="0">
                <a:latin typeface="Source Sans Pro" panose="020B0503030403020204" pitchFamily="34" charset="0"/>
              </a:rPr>
              <a:t>spēja pārdomāt un izvērtēt savu rīcību, ņemot vērā savu pieredzi un izglītību, kā arī ņemot vērā personīgos, ētiskos un sabiedrības mērķus.</a:t>
            </a:r>
          </a:p>
          <a:p>
            <a:pPr lvl="0" algn="just">
              <a:lnSpc>
                <a:spcPct val="107000"/>
              </a:lnSpc>
            </a:pPr>
            <a:endParaRPr lang="en-GB" sz="2400" dirty="0">
              <a:effectLst/>
              <a:latin typeface="Calibri" panose="020F0502020204030204" pitchFamily="34" charset="0"/>
              <a:ea typeface="Calibri" panose="020F0502020204030204" pitchFamily="34" charset="0"/>
              <a:cs typeface="Arial" panose="020B0604020202020204" pitchFamily="34" charset="0"/>
            </a:endParaRPr>
          </a:p>
          <a:p>
            <a:pPr lvl="0" algn="just">
              <a:lnSpc>
                <a:spcPct val="107000"/>
              </a:lnSpc>
            </a:pPr>
            <a:r>
              <a:rPr lang="en-GB" sz="2400" b="1" dirty="0">
                <a:effectLst/>
                <a:latin typeface="Calibri" panose="020F0502020204030204" pitchFamily="34" charset="0"/>
                <a:ea typeface="Calibri" panose="020F0502020204030204" pitchFamily="34" charset="0"/>
                <a:cs typeface="Arial" panose="020B0604020202020204" pitchFamily="34" charset="0"/>
              </a:rPr>
              <a:t>ESAO ietvarstruktūra "Izglītība 2030" pārvērš </a:t>
            </a:r>
            <a:r>
              <a:rPr lang="en-GB" sz="2400" dirty="0">
                <a:effectLst/>
                <a:latin typeface="Calibri" panose="020F0502020204030204" pitchFamily="34" charset="0"/>
                <a:ea typeface="Calibri" panose="020F0502020204030204" pitchFamily="34" charset="0"/>
                <a:cs typeface="Arial" panose="020B0604020202020204" pitchFamily="34" charset="0"/>
              </a:rPr>
              <a:t>šīs transformatīvās kompetences un citus galvenos jēdzienus 36 īpašās 21CS prasmēs (ESAO, 2018, 18. lpp.), lai </a:t>
            </a:r>
            <a:r>
              <a:rPr lang="en-GB" sz="2400" dirty="0">
                <a:effectLst/>
                <a:latin typeface="Calibri" panose="020F0502020204030204" pitchFamily="34" charset="0"/>
                <a:ea typeface="Calibri" panose="020F0502020204030204" pitchFamily="34" charset="0"/>
                <a:cs typeface="Calibri" panose="020F0502020204030204" pitchFamily="34" charset="0"/>
              </a:rPr>
              <a:t>skolotāji un skolu vadītāji varētu tās labāk iekļaut mācību programmās.</a:t>
            </a:r>
          </a:p>
          <a:p>
            <a:pPr lvl="0" algn="just">
              <a:lnSpc>
                <a:spcPct val="107000"/>
              </a:lnSpc>
            </a:pPr>
            <a:endParaRPr lang="en-GB" sz="2400" dirty="0">
              <a:solidFill>
                <a:srgbClr val="404040"/>
              </a:solidFill>
              <a:ea typeface="Calibri" panose="020F0502020204030204" pitchFamily="34" charset="0"/>
            </a:endParaRPr>
          </a:p>
          <a:p>
            <a:pPr algn="just">
              <a:lnSpc>
                <a:spcPct val="107000"/>
              </a:lnSpc>
            </a:pPr>
            <a:r>
              <a:rPr lang="en-GB" sz="2400" dirty="0">
                <a:solidFill>
                  <a:srgbClr val="404040"/>
                </a:solidFill>
                <a:latin typeface="Source Sans Pro" panose="020B0503030403020204" pitchFamily="34" charset="0"/>
                <a:hlinkClick r:id="rId2"/>
              </a:rPr>
              <a:t>https://www.oecd.org/education/2030/learning-framework-2030.htm/ </a:t>
            </a:r>
          </a:p>
          <a:p>
            <a:pPr lvl="0" algn="just">
              <a:lnSpc>
                <a:spcPct val="107000"/>
              </a:lnSpc>
            </a:pPr>
            <a:endParaRPr lang="en-IE" sz="2400" dirty="0">
              <a:solidFill>
                <a:srgbClr val="404040"/>
              </a:solidFill>
              <a:effectLst/>
              <a:latin typeface="Calibri" panose="020F0502020204030204" pitchFamily="34" charset="0"/>
              <a:ea typeface="Calibri" panose="020F0502020204030204" pitchFamily="34" charset="0"/>
              <a:cs typeface="Arial" panose="020B0604020202020204" pitchFamily="34" charset="0"/>
            </a:endParaRPr>
          </a:p>
          <a:p>
            <a:pPr marL="457200" algn="just">
              <a:lnSpc>
                <a:spcPct val="107000"/>
              </a:lnSpc>
              <a:spcAft>
                <a:spcPts val="800"/>
              </a:spcAft>
            </a:pPr>
            <a:r>
              <a:rPr lang="en-GB" sz="18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endParaRPr lang="en-IE" sz="1800" dirty="0">
              <a:solidFill>
                <a:srgbClr val="404040"/>
              </a:solidFill>
              <a:effectLst/>
              <a:latin typeface="Calibri" panose="020F0502020204030204" pitchFamily="34" charset="0"/>
              <a:ea typeface="Calibri" panose="020F0502020204030204" pitchFamily="34" charset="0"/>
              <a:cs typeface="Arial" panose="020B0604020202020204" pitchFamily="34" charset="0"/>
            </a:endParaRP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pSp>
        <p:nvGrpSpPr>
          <p:cNvPr id="2" name="Group 1">
            <a:extLst>
              <a:ext uri="{FF2B5EF4-FFF2-40B4-BE49-F238E27FC236}">
                <a16:creationId xmlns:a16="http://schemas.microsoft.com/office/drawing/2014/main" id="{8C2B5EC8-6215-4C2C-830A-DC225B824F0D}"/>
              </a:ext>
            </a:extLst>
          </p:cNvPr>
          <p:cNvGrpSpPr/>
          <p:nvPr/>
        </p:nvGrpSpPr>
        <p:grpSpPr>
          <a:xfrm>
            <a:off x="10210319" y="841946"/>
            <a:ext cx="1713096" cy="1712800"/>
            <a:chOff x="3258209" y="1217582"/>
            <a:chExt cx="4712093" cy="4711281"/>
          </a:xfrm>
          <a:solidFill>
            <a:srgbClr val="1C1442"/>
          </a:solidFill>
        </p:grpSpPr>
        <p:sp>
          <p:nvSpPr>
            <p:cNvPr id="3" name="Freeform 11">
              <a:extLst>
                <a:ext uri="{FF2B5EF4-FFF2-40B4-BE49-F238E27FC236}">
                  <a16:creationId xmlns:a16="http://schemas.microsoft.com/office/drawing/2014/main" id="{E4EDE494-645B-B6EC-3EA9-9B71BA2DC3B3}"/>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A9DD"/>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12">
              <a:extLst>
                <a:ext uri="{FF2B5EF4-FFF2-40B4-BE49-F238E27FC236}">
                  <a16:creationId xmlns:a16="http://schemas.microsoft.com/office/drawing/2014/main" id="{E53CF4E7-E7BD-8300-8D51-7572639C1D09}"/>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A9DD"/>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F11C1FF3-0D81-58C2-6740-91467FA700BE}"/>
                </a:ext>
              </a:extLst>
            </p:cNvPr>
            <p:cNvGrpSpPr/>
            <p:nvPr/>
          </p:nvGrpSpPr>
          <p:grpSpPr>
            <a:xfrm>
              <a:off x="3258209" y="1217582"/>
              <a:ext cx="4712093" cy="4711281"/>
              <a:chOff x="3258209" y="1217582"/>
              <a:chExt cx="4712093" cy="4711281"/>
            </a:xfrm>
            <a:grpFill/>
          </p:grpSpPr>
          <p:sp>
            <p:nvSpPr>
              <p:cNvPr id="7" name="Freeform 14">
                <a:extLst>
                  <a:ext uri="{FF2B5EF4-FFF2-40B4-BE49-F238E27FC236}">
                    <a16:creationId xmlns:a16="http://schemas.microsoft.com/office/drawing/2014/main" id="{D7D99B75-EAA0-9033-72AB-0A68BEA80F4B}"/>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16">
                <a:extLst>
                  <a:ext uri="{FF2B5EF4-FFF2-40B4-BE49-F238E27FC236}">
                    <a16:creationId xmlns:a16="http://schemas.microsoft.com/office/drawing/2014/main" id="{944E9CE2-AED6-1DF5-098A-CCF4AF0A2840}"/>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17">
                <a:extLst>
                  <a:ext uri="{FF2B5EF4-FFF2-40B4-BE49-F238E27FC236}">
                    <a16:creationId xmlns:a16="http://schemas.microsoft.com/office/drawing/2014/main" id="{62E448E0-9351-3379-0758-AA369FA31615}"/>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8">
                <a:extLst>
                  <a:ext uri="{FF2B5EF4-FFF2-40B4-BE49-F238E27FC236}">
                    <a16:creationId xmlns:a16="http://schemas.microsoft.com/office/drawing/2014/main" id="{5EE74DDF-1330-CD6E-1852-1BA3D02D316B}"/>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9">
                <a:extLst>
                  <a:ext uri="{FF2B5EF4-FFF2-40B4-BE49-F238E27FC236}">
                    <a16:creationId xmlns:a16="http://schemas.microsoft.com/office/drawing/2014/main" id="{2B310D34-E5EB-9021-EF7D-8ECB068E9AF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20">
                <a:extLst>
                  <a:ext uri="{FF2B5EF4-FFF2-40B4-BE49-F238E27FC236}">
                    <a16:creationId xmlns:a16="http://schemas.microsoft.com/office/drawing/2014/main" id="{CE9D42A7-44A6-6D99-5BB9-B0B1D582DEA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21">
                <a:extLst>
                  <a:ext uri="{FF2B5EF4-FFF2-40B4-BE49-F238E27FC236}">
                    <a16:creationId xmlns:a16="http://schemas.microsoft.com/office/drawing/2014/main" id="{FCB8C902-D832-EF84-5FE5-620D7C98F0E5}"/>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22">
                <a:extLst>
                  <a:ext uri="{FF2B5EF4-FFF2-40B4-BE49-F238E27FC236}">
                    <a16:creationId xmlns:a16="http://schemas.microsoft.com/office/drawing/2014/main" id="{E8FB4A40-3B96-C4E4-FA4C-E15ABB4D17C9}"/>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24">
                <a:extLst>
                  <a:ext uri="{FF2B5EF4-FFF2-40B4-BE49-F238E27FC236}">
                    <a16:creationId xmlns:a16="http://schemas.microsoft.com/office/drawing/2014/main" id="{3795C3A6-9371-94CC-1039-9941486B812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25">
                <a:extLst>
                  <a:ext uri="{FF2B5EF4-FFF2-40B4-BE49-F238E27FC236}">
                    <a16:creationId xmlns:a16="http://schemas.microsoft.com/office/drawing/2014/main" id="{65EF2A1F-558A-E5B0-C874-3E752BA8AFDB}"/>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26">
                <a:extLst>
                  <a:ext uri="{FF2B5EF4-FFF2-40B4-BE49-F238E27FC236}">
                    <a16:creationId xmlns:a16="http://schemas.microsoft.com/office/drawing/2014/main" id="{595F4B31-4012-0F80-6629-2B8887C303D5}"/>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27">
                <a:extLst>
                  <a:ext uri="{FF2B5EF4-FFF2-40B4-BE49-F238E27FC236}">
                    <a16:creationId xmlns:a16="http://schemas.microsoft.com/office/drawing/2014/main" id="{232E9D39-EDAB-5393-4127-E96D5FA67A0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8">
                <a:extLst>
                  <a:ext uri="{FF2B5EF4-FFF2-40B4-BE49-F238E27FC236}">
                    <a16:creationId xmlns:a16="http://schemas.microsoft.com/office/drawing/2014/main" id="{D1666BC9-9AD8-3355-F1E0-3BCF40B636AB}"/>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9">
                <a:extLst>
                  <a:ext uri="{FF2B5EF4-FFF2-40B4-BE49-F238E27FC236}">
                    <a16:creationId xmlns:a16="http://schemas.microsoft.com/office/drawing/2014/main" id="{0A2D2712-D22C-B32A-CCD7-87AED13D53A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25" name="Picture 24">
            <a:extLst>
              <a:ext uri="{FF2B5EF4-FFF2-40B4-BE49-F238E27FC236}">
                <a16:creationId xmlns:a16="http://schemas.microsoft.com/office/drawing/2014/main" id="{DE390B22-82C2-45D9-9FF6-4BE2B356F890}"/>
              </a:ext>
            </a:extLst>
          </p:cNvPr>
          <p:cNvPicPr>
            <a:picLocks noChangeAspect="1"/>
          </p:cNvPicPr>
          <p:nvPr/>
        </p:nvPicPr>
        <p:blipFill>
          <a:blip r:embed="rId4"/>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285653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554935" cy="5189591"/>
          </a:xfrm>
        </p:spPr>
        <p:txBody>
          <a:bodyPr/>
          <a:lstStyle/>
          <a:p>
            <a:pPr marL="226695" algn="just">
              <a:spcBef>
                <a:spcPts val="1400"/>
              </a:spcBef>
              <a:spcAft>
                <a:spcPts val="600"/>
              </a:spcAft>
            </a:pPr>
            <a:r>
              <a:rPr lang="en-GB" sz="2400"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CEDEFOP UN EUROFOUND KOPĪGA PUBLIKĀCIJA PAR PRASMJU PROGNOZĒM LĪDZ 2030. GADAM </a:t>
            </a:r>
          </a:p>
          <a:p>
            <a:pPr marL="226695" algn="just">
              <a:spcBef>
                <a:spcPts val="1400"/>
              </a:spcBef>
              <a:spcAft>
                <a:spcPts val="600"/>
              </a:spcAft>
            </a:pPr>
            <a:r>
              <a:rPr lang="en-GB" sz="2400" dirty="0" err="1">
                <a:effectLst/>
                <a:latin typeface="Calibri" panose="020F0502020204030204" pitchFamily="34" charset="0"/>
                <a:ea typeface="Calibri" panose="020F0502020204030204" pitchFamily="34" charset="0"/>
                <a:cs typeface="Arial" panose="020B0604020202020204" pitchFamily="34" charset="0"/>
              </a:rPr>
              <a:t>Cedefop </a:t>
            </a:r>
            <a:r>
              <a:rPr lang="en-GB" sz="2400" dirty="0">
                <a:effectLst/>
                <a:latin typeface="Calibri" panose="020F0502020204030204" pitchFamily="34" charset="0"/>
                <a:ea typeface="Calibri" panose="020F0502020204030204" pitchFamily="34" charset="0"/>
                <a:cs typeface="Arial" panose="020B0604020202020204" pitchFamily="34" charset="0"/>
              </a:rPr>
              <a:t>prasmju piedāvājuma un pieprasījuma prognožu rezultātu kopsavilkums, pamatojoties uz Eiropas darba tirgus pašreizējo struktūru un iespējamām nākotnes tendencēm, kā arī </a:t>
            </a:r>
            <a:r>
              <a:rPr lang="en-GB" sz="2400" dirty="0" err="1">
                <a:effectLst/>
                <a:latin typeface="Calibri" panose="020F0502020204030204" pitchFamily="34" charset="0"/>
                <a:ea typeface="Calibri" panose="020F0502020204030204" pitchFamily="34" charset="0"/>
                <a:cs typeface="Arial" panose="020B0604020202020204" pitchFamily="34" charset="0"/>
              </a:rPr>
              <a:t>Eurofound veiktā </a:t>
            </a:r>
            <a:r>
              <a:rPr lang="en-GB" sz="2400" dirty="0">
                <a:effectLst/>
                <a:latin typeface="Calibri" panose="020F0502020204030204" pitchFamily="34" charset="0"/>
                <a:ea typeface="Calibri" panose="020F0502020204030204" pitchFamily="34" charset="0"/>
                <a:cs typeface="Arial" panose="020B0604020202020204" pitchFamily="34" charset="0"/>
              </a:rPr>
              <a:t>analīze par nodarbinātības uzdevumu saturu, izmantojot darba vietu monitora pieeju.</a:t>
            </a:r>
          </a:p>
          <a:p>
            <a:pPr marL="226695" algn="just">
              <a:spcBef>
                <a:spcPts val="1400"/>
              </a:spcBef>
              <a:spcAft>
                <a:spcPts val="600"/>
              </a:spcAft>
            </a:pPr>
            <a:endParaRPr lang="en-GB" sz="1000" dirty="0">
              <a:solidFill>
                <a:srgbClr val="404040"/>
              </a:solidFill>
              <a:ea typeface="Calibri" panose="020F0502020204030204" pitchFamily="34" charset="0"/>
              <a:cs typeface="Arial" panose="020B0604020202020204" pitchFamily="34" charset="0"/>
            </a:endParaRPr>
          </a:p>
          <a:p>
            <a:pPr marL="226695" algn="just">
              <a:spcBef>
                <a:spcPts val="1400"/>
              </a:spcBef>
              <a:spcAft>
                <a:spcPts val="600"/>
              </a:spcAft>
            </a:pPr>
            <a:r>
              <a:rPr lang="en-GB" sz="2400"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 ES </a:t>
            </a:r>
            <a:r>
              <a:rPr lang="en-GB" sz="2400" dirty="0">
                <a:solidFill>
                  <a:srgbClr val="8A2061"/>
                </a:solidFill>
                <a:effectLst/>
                <a:latin typeface="Calibri" panose="020F0502020204030204" pitchFamily="34" charset="0"/>
                <a:ea typeface="Calibri" panose="020F0502020204030204" pitchFamily="34" charset="0"/>
                <a:cs typeface="Arial" panose="020B0604020202020204" pitchFamily="34" charset="0"/>
              </a:rPr>
              <a:t>EntreComp </a:t>
            </a:r>
          </a:p>
          <a:p>
            <a:pPr marL="226695" algn="just">
              <a:spcBef>
                <a:spcPts val="1400"/>
              </a:spcBef>
              <a:spcAft>
                <a:spcPts val="600"/>
              </a:spcAft>
            </a:pPr>
            <a:r>
              <a:rPr lang="en-GB" sz="2400" dirty="0">
                <a:effectLst/>
                <a:latin typeface="Calibri" panose="020F0502020204030204" pitchFamily="34" charset="0"/>
                <a:ea typeface="Calibri" panose="020F0502020204030204" pitchFamily="34" charset="0"/>
                <a:cs typeface="Arial" panose="020B0604020202020204" pitchFamily="34" charset="0"/>
              </a:rPr>
              <a:t>Kopējā atsauču sistēma, kas nosaka 15 kompetences trīs galvenajās jomās, kuras raksturo, ko nozīmē būt uzņēmīgam. </a:t>
            </a:r>
            <a:r>
              <a:rPr lang="en-GB" sz="2400" dirty="0" err="1">
                <a:effectLst/>
                <a:latin typeface="Calibri" panose="020F0502020204030204" pitchFamily="34" charset="0"/>
                <a:ea typeface="Calibri" panose="020F0502020204030204" pitchFamily="34" charset="0"/>
                <a:cs typeface="Arial" panose="020B0604020202020204" pitchFamily="34" charset="0"/>
              </a:rPr>
              <a:t>EntreComp </a:t>
            </a:r>
            <a:r>
              <a:rPr lang="en-GB" sz="2400" dirty="0">
                <a:effectLst/>
                <a:latin typeface="Calibri" panose="020F0502020204030204" pitchFamily="34" charset="0"/>
                <a:ea typeface="Calibri" panose="020F0502020204030204" pitchFamily="34" charset="0"/>
                <a:cs typeface="Arial" panose="020B0604020202020204" pitchFamily="34" charset="0"/>
              </a:rPr>
              <a:t>piedāvā visaptverošu aprakstu par zināšanām, prasmēm un attieksmi, kas nepieciešamas, lai cilvēki varētu būt uzņēmīgi un radīt finansiālu, kultūras vai sociālu vērtību citiem. Uzņēmējdarbības prasmes arvien vairāk tiek atzītas par dzīves prasmēm, kas ir svarīgas personības attīstībai un pašrealizācijai, kā arī darba atrašanai un virzībai uz priekšu.</a:t>
            </a:r>
            <a:endParaRPr lang="en-IE" sz="2400" dirty="0">
              <a:effectLst/>
              <a:latin typeface="Calibri" panose="020F0502020204030204" pitchFamily="34" charset="0"/>
              <a:ea typeface="Calibri" panose="020F0502020204030204" pitchFamily="34" charset="0"/>
              <a:cs typeface="Arial" panose="020B0604020202020204" pitchFamily="34" charset="0"/>
            </a:endParaRPr>
          </a:p>
          <a:p>
            <a:pPr marL="457200" algn="just">
              <a:lnSpc>
                <a:spcPct val="107000"/>
              </a:lnSpc>
              <a:spcAft>
                <a:spcPts val="800"/>
              </a:spcAft>
            </a:pP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IE" sz="1800" dirty="0">
              <a:effectLst/>
              <a:latin typeface="Calibri" panose="020F0502020204030204" pitchFamily="34" charset="0"/>
              <a:ea typeface="Calibri" panose="020F0502020204030204" pitchFamily="34" charset="0"/>
              <a:cs typeface="Arial" panose="020B0604020202020204" pitchFamily="34" charset="0"/>
            </a:endParaRP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7" name="Picture 6">
            <a:extLst>
              <a:ext uri="{FF2B5EF4-FFF2-40B4-BE49-F238E27FC236}">
                <a16:creationId xmlns:a16="http://schemas.microsoft.com/office/drawing/2014/main" id="{36C7EB40-1E38-4DA8-BB44-3BE3F1255ECB}"/>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130415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32631" y="209198"/>
            <a:ext cx="4392969" cy="5189591"/>
          </a:xfrm>
        </p:spPr>
        <p:txBody>
          <a:bodyPr/>
          <a:lstStyle/>
          <a:p>
            <a:pPr>
              <a:lnSpc>
                <a:spcPct val="107000"/>
              </a:lnSpc>
              <a:spcAft>
                <a:spcPts val="800"/>
              </a:spcAft>
            </a:pPr>
            <a:r>
              <a:rPr lang="en-GB" sz="2400" b="1"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COURSERA</a:t>
            </a:r>
            <a:r>
              <a:rPr lang="lv-LV" sz="2400" b="1"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t>
            </a:r>
            <a:r>
              <a:rPr lang="en-GB" sz="2400" b="1"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"NEIEROBEŽOTĀ UNIVERSITĀTE" </a:t>
            </a:r>
            <a:r>
              <a:rPr lang="lv-LV" sz="2400" b="1" dirty="0">
                <a:solidFill>
                  <a:srgbClr val="8A2061"/>
                </a:solidFill>
                <a:ea typeface="Calibri" panose="020F0502020204030204" pitchFamily="34" charset="0"/>
              </a:rPr>
              <a:t>PĀRSKATS</a:t>
            </a:r>
            <a:r>
              <a:rPr lang="en-GB" sz="2400" b="1"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t>
            </a:r>
          </a:p>
          <a:p>
            <a:pPr algn="just">
              <a:lnSpc>
                <a:spcPct val="107000"/>
              </a:lnSpc>
              <a:spcAft>
                <a:spcPts val="800"/>
              </a:spcAft>
            </a:pPr>
            <a:r>
              <a:rPr lang="en-GB" sz="2400" dirty="0">
                <a:effectLst/>
                <a:latin typeface="Calibri" panose="020F0502020204030204" pitchFamily="34" charset="0"/>
                <a:ea typeface="Calibri" panose="020F0502020204030204" pitchFamily="34" charset="0"/>
                <a:cs typeface="Calibri" panose="020F0502020204030204" pitchFamily="34" charset="0"/>
              </a:rPr>
              <a:t>Coursera ziņojums "Unbounded University" (2021) ir vienīgais no atlasītajiem ziņojumiem, kas bija specifisks STEM un piedāvāja prasmju kopumu katrai STEM jomai. </a:t>
            </a:r>
          </a:p>
          <a:p>
            <a:pPr algn="just">
              <a:lnSpc>
                <a:spcPct val="107000"/>
              </a:lnSpc>
              <a:spcAft>
                <a:spcPts val="800"/>
              </a:spcAft>
            </a:pPr>
            <a:r>
              <a:rPr lang="en-GB" sz="2400" dirty="0">
                <a:effectLst/>
                <a:latin typeface="Calibri" panose="020F0502020204030204" pitchFamily="34" charset="0"/>
                <a:ea typeface="Calibri" panose="020F0502020204030204" pitchFamily="34" charset="0"/>
                <a:cs typeface="Calibri" panose="020F0502020204030204" pitchFamily="34" charset="0"/>
              </a:rPr>
              <a:t>Ziņojumā izmantoti dati no miljoniem Coursera studentu, lai noteiktu prasmju apguves atšķirības starp studentiem un strādājošiem profesionāļiem, kas var veicināt nodarbinātības iespēju atšķirības.  </a:t>
            </a: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3" name="Picture 2">
            <a:extLst>
              <a:ext uri="{FF2B5EF4-FFF2-40B4-BE49-F238E27FC236}">
                <a16:creationId xmlns:a16="http://schemas.microsoft.com/office/drawing/2014/main" id="{2DBAD25E-FFB6-6067-B706-63B957AEA26B}"/>
              </a:ext>
            </a:extLst>
          </p:cNvPr>
          <p:cNvPicPr>
            <a:picLocks noChangeAspect="1"/>
          </p:cNvPicPr>
          <p:nvPr/>
        </p:nvPicPr>
        <p:blipFill>
          <a:blip r:embed="rId4"/>
          <a:stretch>
            <a:fillRect/>
          </a:stretch>
        </p:blipFill>
        <p:spPr>
          <a:xfrm>
            <a:off x="5807375" y="1058847"/>
            <a:ext cx="6384627" cy="4339942"/>
          </a:xfrm>
          <a:prstGeom prst="rect">
            <a:avLst/>
          </a:prstGeom>
        </p:spPr>
      </p:pic>
      <p:pic>
        <p:nvPicPr>
          <p:cNvPr id="6" name="Picture 5">
            <a:extLst>
              <a:ext uri="{FF2B5EF4-FFF2-40B4-BE49-F238E27FC236}">
                <a16:creationId xmlns:a16="http://schemas.microsoft.com/office/drawing/2014/main" id="{6D7D851D-D0F8-0862-5CC2-986A0FC3AAFA}"/>
              </a:ext>
            </a:extLst>
          </p:cNvPr>
          <p:cNvPicPr>
            <a:picLocks noChangeAspect="1"/>
          </p:cNvPicPr>
          <p:nvPr/>
        </p:nvPicPr>
        <p:blipFill>
          <a:blip r:embed="rId5"/>
          <a:stretch>
            <a:fillRect/>
          </a:stretch>
        </p:blipFill>
        <p:spPr>
          <a:xfrm>
            <a:off x="5852162" y="5192167"/>
            <a:ext cx="6339840" cy="892650"/>
          </a:xfrm>
          <a:prstGeom prst="rect">
            <a:avLst/>
          </a:prstGeom>
        </p:spPr>
      </p:pic>
      <p:sp>
        <p:nvSpPr>
          <p:cNvPr id="8" name="TextBox 7">
            <a:extLst>
              <a:ext uri="{FF2B5EF4-FFF2-40B4-BE49-F238E27FC236}">
                <a16:creationId xmlns:a16="http://schemas.microsoft.com/office/drawing/2014/main" id="{F9A63507-B5D0-03B9-2196-1FD4F87485D6}"/>
              </a:ext>
            </a:extLst>
          </p:cNvPr>
          <p:cNvSpPr txBox="1"/>
          <p:nvPr/>
        </p:nvSpPr>
        <p:spPr>
          <a:xfrm>
            <a:off x="5979000" y="361008"/>
            <a:ext cx="6097904" cy="671915"/>
          </a:xfrm>
          <a:prstGeom prst="rect">
            <a:avLst/>
          </a:prstGeom>
          <a:solidFill>
            <a:srgbClr val="186BA8"/>
          </a:solidFill>
        </p:spPr>
        <p:txBody>
          <a:bodyPr wrap="square">
            <a:spAutoFit/>
          </a:bodyPr>
          <a:lstStyle/>
          <a:p>
            <a:pPr algn="just">
              <a:lnSpc>
                <a:spcPct val="107000"/>
              </a:lnSpc>
              <a:spcAft>
                <a:spcPts val="800"/>
              </a:spcAft>
            </a:pPr>
            <a:r>
              <a:rPr lang="en-GB" sz="18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Projekta BE21SKILLED komanda izvēlējās 6 TOP prasmes, kas nepieciešamas strādājošiem profesionāļiem vairākās STEM jomās. </a:t>
            </a:r>
            <a:endParaRPr lang="en-IE" sz="1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3B0B8B5D-FBFD-4244-9D3E-B94508E288B4}"/>
              </a:ext>
            </a:extLst>
          </p:cNvPr>
          <p:cNvPicPr>
            <a:picLocks noChangeAspect="1"/>
          </p:cNvPicPr>
          <p:nvPr/>
        </p:nvPicPr>
        <p:blipFill>
          <a:blip r:embed="rId6"/>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916466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18</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5" name="Picture 4">
            <a:extLst>
              <a:ext uri="{FF2B5EF4-FFF2-40B4-BE49-F238E27FC236}">
                <a16:creationId xmlns:a16="http://schemas.microsoft.com/office/drawing/2014/main" id="{14754EE8-E8BC-0CA4-0F04-2D8B09D367C4}"/>
              </a:ext>
            </a:extLst>
          </p:cNvPr>
          <p:cNvPicPr>
            <a:picLocks noChangeAspect="1"/>
          </p:cNvPicPr>
          <p:nvPr/>
        </p:nvPicPr>
        <p:blipFill>
          <a:blip r:embed="rId4"/>
          <a:stretch>
            <a:fillRect/>
          </a:stretch>
        </p:blipFill>
        <p:spPr>
          <a:xfrm>
            <a:off x="2656883" y="162839"/>
            <a:ext cx="9535117" cy="6264368"/>
          </a:xfrm>
          <a:prstGeom prst="rect">
            <a:avLst/>
          </a:prstGeom>
        </p:spPr>
      </p:pic>
      <p:sp>
        <p:nvSpPr>
          <p:cNvPr id="2" name="TextBox 1">
            <a:extLst>
              <a:ext uri="{FF2B5EF4-FFF2-40B4-BE49-F238E27FC236}">
                <a16:creationId xmlns:a16="http://schemas.microsoft.com/office/drawing/2014/main" id="{42A0BC7D-841E-637F-8AE6-5CEF290D996C}"/>
              </a:ext>
            </a:extLst>
          </p:cNvPr>
          <p:cNvSpPr txBox="1"/>
          <p:nvPr/>
        </p:nvSpPr>
        <p:spPr>
          <a:xfrm>
            <a:off x="1061005" y="601249"/>
            <a:ext cx="2377934" cy="584775"/>
          </a:xfrm>
          <a:prstGeom prst="rect">
            <a:avLst/>
          </a:prstGeom>
          <a:noFill/>
        </p:spPr>
        <p:txBody>
          <a:bodyPr wrap="square" rtlCol="0">
            <a:spAutoFit/>
          </a:bodyPr>
          <a:lstStyle/>
          <a:p>
            <a:r>
              <a:rPr lang="lv-LV" sz="3200" b="1" dirty="0">
                <a:solidFill>
                  <a:srgbClr val="186BA8"/>
                </a:solidFill>
                <a:latin typeface="Calibri" panose="020F0502020204030204" pitchFamily="34" charset="0"/>
                <a:ea typeface="Calibri" panose="020F0502020204030204" pitchFamily="34" charset="0"/>
                <a:cs typeface="Calibri" panose="020F0502020204030204" pitchFamily="34" charset="0"/>
              </a:rPr>
              <a:t>S</a:t>
            </a:r>
            <a:r>
              <a:rPr lang="en-IE" sz="3200" b="1" dirty="0" err="1">
                <a:solidFill>
                  <a:srgbClr val="186BA8"/>
                </a:solidFill>
                <a:latin typeface="Calibri" panose="020F0502020204030204" pitchFamily="34" charset="0"/>
                <a:ea typeface="Calibri" panose="020F0502020204030204" pitchFamily="34" charset="0"/>
                <a:cs typeface="Calibri" panose="020F0502020204030204" pitchFamily="34" charset="0"/>
              </a:rPr>
              <a:t>ecinājumi</a:t>
            </a:r>
            <a:r>
              <a:rPr lang="en-IE" sz="3200" b="1" dirty="0">
                <a:solidFill>
                  <a:srgbClr val="186BA8"/>
                </a:solidFill>
                <a:latin typeface="Calibri" panose="020F0502020204030204" pitchFamily="34" charset="0"/>
                <a:ea typeface="Calibri" panose="020F0502020204030204" pitchFamily="34" charset="0"/>
                <a:cs typeface="Calibri" panose="020F0502020204030204" pitchFamily="34" charset="0"/>
              </a:rPr>
              <a:t> </a:t>
            </a:r>
          </a:p>
        </p:txBody>
      </p:sp>
      <p:pic>
        <p:nvPicPr>
          <p:cNvPr id="7" name="Picture 6">
            <a:extLst>
              <a:ext uri="{FF2B5EF4-FFF2-40B4-BE49-F238E27FC236}">
                <a16:creationId xmlns:a16="http://schemas.microsoft.com/office/drawing/2014/main" id="{61FC6734-A3C7-44A2-A546-18EF45002106}"/>
              </a:ext>
            </a:extLst>
          </p:cNvPr>
          <p:cNvPicPr>
            <a:picLocks noChangeAspect="1"/>
          </p:cNvPicPr>
          <p:nvPr/>
        </p:nvPicPr>
        <p:blipFill>
          <a:blip r:embed="rId5"/>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500750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539353" y="1811435"/>
            <a:ext cx="6852047" cy="3235130"/>
          </a:xfrm>
        </p:spPr>
        <p:txBody>
          <a:bodyPr/>
          <a:lstStyle/>
          <a:p>
            <a:r>
              <a:rPr lang="en-US" dirty="0"/>
              <a:t>Jāatzīmē, ka 21</a:t>
            </a:r>
            <a:r>
              <a:rPr lang="lv-LV" dirty="0"/>
              <a:t>. gadsimta prasmju</a:t>
            </a:r>
            <a:r>
              <a:rPr lang="en-US" dirty="0"/>
              <a:t> saraksts ir izstrādāts, lai iekļautu vispārējās kompetences un kompetences, kas vienlīdz attiecas uz visām STEM izglītības jomām. Tajā nav iekļautas profesionālās prasmes vai prasmes, kas raksturīgas tikai noteiktām jomām vai profesijām.</a:t>
            </a:r>
          </a:p>
          <a:p>
            <a:endParaRPr lang="en-US" dirty="0"/>
          </a:p>
          <a:p>
            <a:r>
              <a:rPr lang="en-US" dirty="0"/>
              <a:t>Pēc tam mēs salīdzinājām šīs kompetences ar mūsu darba devēju perspektīvām (2. moduļa uzmanības centrā).....</a:t>
            </a:r>
          </a:p>
          <a:p>
            <a:endParaRPr lang="en-US" dirty="0"/>
          </a:p>
          <a:p>
            <a:endParaRPr lang="en-US" dirty="0"/>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4151650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5D3055C-9781-FA99-9926-B1CEEA97ED35}"/>
              </a:ext>
            </a:extLst>
          </p:cNvPr>
          <p:cNvSpPr>
            <a:spLocks noGrp="1"/>
          </p:cNvSpPr>
          <p:nvPr>
            <p:ph type="body" sz="quarter" idx="11"/>
          </p:nvPr>
        </p:nvSpPr>
        <p:spPr/>
        <p:txBody>
          <a:bodyPr/>
          <a:lstStyle/>
          <a:p>
            <a:pPr algn="l"/>
            <a:r>
              <a:rPr lang="en-US" dirty="0"/>
              <a:t>01</a:t>
            </a:r>
          </a:p>
        </p:txBody>
      </p:sp>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p:txBody>
          <a:bodyPr/>
          <a:lstStyle/>
          <a:p>
            <a:r>
              <a:rPr lang="en-US" dirty="0"/>
              <a:t>BE</a:t>
            </a:r>
            <a:r>
              <a:rPr lang="lv-LV" dirty="0"/>
              <a:t>-</a:t>
            </a:r>
            <a:r>
              <a:rPr lang="en-US" dirty="0"/>
              <a:t>21</a:t>
            </a:r>
            <a:r>
              <a:rPr lang="lv-LV" dirty="0"/>
              <a:t>-</a:t>
            </a:r>
            <a:r>
              <a:rPr lang="en-US" dirty="0"/>
              <a:t>SKILLED projekta pārskats</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02</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US" dirty="0">
                <a:latin typeface="Calibri"/>
                <a:ea typeface="Open Sans"/>
                <a:cs typeface="Calibri"/>
              </a:rPr>
              <a:t>21</a:t>
            </a:r>
            <a:r>
              <a:rPr lang="lv-LV" dirty="0">
                <a:latin typeface="Calibri"/>
                <a:ea typeface="Open Sans"/>
                <a:cs typeface="Calibri"/>
              </a:rPr>
              <a:t>.</a:t>
            </a:r>
            <a:r>
              <a:rPr lang="en-US" dirty="0">
                <a:latin typeface="Calibri"/>
                <a:ea typeface="Open Sans"/>
                <a:cs typeface="Calibri"/>
              </a:rPr>
              <a:t> </a:t>
            </a:r>
            <a:r>
              <a:rPr lang="en-US" dirty="0" err="1">
                <a:latin typeface="Calibri"/>
                <a:ea typeface="Open Sans"/>
                <a:cs typeface="Calibri"/>
              </a:rPr>
              <a:t>gadsimta</a:t>
            </a:r>
            <a:r>
              <a:rPr lang="en-US" dirty="0">
                <a:latin typeface="Calibri"/>
                <a:ea typeface="Open Sans"/>
                <a:cs typeface="Calibri"/>
              </a:rPr>
              <a:t> </a:t>
            </a:r>
            <a:r>
              <a:rPr lang="en-US" dirty="0" err="1">
                <a:latin typeface="Calibri"/>
                <a:ea typeface="Open Sans"/>
                <a:cs typeface="Calibri"/>
              </a:rPr>
              <a:t>prasmju</a:t>
            </a:r>
            <a:r>
              <a:rPr lang="en-US" dirty="0">
                <a:latin typeface="Calibri"/>
                <a:ea typeface="Open Sans"/>
                <a:cs typeface="Calibri"/>
              </a:rPr>
              <a:t> definēšanas process</a:t>
            </a:r>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03</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US" dirty="0"/>
              <a:t>Pašvadība, </a:t>
            </a:r>
            <a:r>
              <a:rPr lang="lv-LV" dirty="0"/>
              <a:t>m</a:t>
            </a:r>
            <a:r>
              <a:rPr lang="en-US" dirty="0" err="1"/>
              <a:t>ērķtiecība</a:t>
            </a:r>
            <a:r>
              <a:rPr lang="en-US" dirty="0"/>
              <a:t>, </a:t>
            </a:r>
            <a:r>
              <a:rPr lang="lv-LV" dirty="0"/>
              <a:t>n</a:t>
            </a:r>
            <a:r>
              <a:rPr lang="en-US" dirty="0" err="1"/>
              <a:t>eatlaidība</a:t>
            </a:r>
            <a:endParaRPr lang="en-US" dirty="0"/>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dirty="0"/>
              <a:t>04</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p:txBody>
          <a:bodyPr/>
          <a:lstStyle/>
          <a:p>
            <a:r>
              <a:rPr lang="en-US" dirty="0"/>
              <a:t>Komunikācija, sadarbība un komandas darbs</a:t>
            </a:r>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dirty="0"/>
              <a:t>05</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US" dirty="0"/>
              <a:t>Izaugsmes domāšanas veids un mācīšanās </a:t>
            </a:r>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dirty="0"/>
              <a:t>06</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p:txBody>
          <a:bodyPr/>
          <a:lstStyle/>
          <a:p>
            <a:r>
              <a:rPr lang="en-US" dirty="0"/>
              <a:t>Atbildība un taisnīgums</a:t>
            </a:r>
          </a:p>
        </p:txBody>
      </p:sp>
      <p:sp>
        <p:nvSpPr>
          <p:cNvPr id="17" name="Text Placeholder 16">
            <a:extLst>
              <a:ext uri="{FF2B5EF4-FFF2-40B4-BE49-F238E27FC236}">
                <a16:creationId xmlns:a16="http://schemas.microsoft.com/office/drawing/2014/main" id="{CB87D9BE-C486-CCB4-4298-D2A6AC139445}"/>
              </a:ext>
            </a:extLst>
          </p:cNvPr>
          <p:cNvSpPr>
            <a:spLocks noGrp="1"/>
          </p:cNvSpPr>
          <p:nvPr>
            <p:ph type="body" sz="quarter" idx="53"/>
          </p:nvPr>
        </p:nvSpPr>
        <p:spPr/>
        <p:txBody>
          <a:bodyPr/>
          <a:lstStyle/>
          <a:p>
            <a:pPr algn="l"/>
            <a:r>
              <a:rPr lang="en-US" dirty="0"/>
              <a:t>07</a:t>
            </a:r>
          </a:p>
        </p:txBody>
      </p:sp>
      <p:sp>
        <p:nvSpPr>
          <p:cNvPr id="18" name="Text Placeholder 17">
            <a:extLst>
              <a:ext uri="{FF2B5EF4-FFF2-40B4-BE49-F238E27FC236}">
                <a16:creationId xmlns:a16="http://schemas.microsoft.com/office/drawing/2014/main" id="{31A884CA-68C3-1906-6747-E28913554F20}"/>
              </a:ext>
            </a:extLst>
          </p:cNvPr>
          <p:cNvSpPr>
            <a:spLocks noGrp="1"/>
          </p:cNvSpPr>
          <p:nvPr>
            <p:ph type="body" sz="quarter" idx="54"/>
          </p:nvPr>
        </p:nvSpPr>
        <p:spPr/>
        <p:txBody>
          <a:bodyPr/>
          <a:lstStyle/>
          <a:p>
            <a:r>
              <a:rPr lang="en-US" dirty="0"/>
              <a:t>Pielāgojamība, elastība un </a:t>
            </a:r>
            <a:r>
              <a:rPr lang="en-US" dirty="0" err="1"/>
              <a:t>stres</a:t>
            </a:r>
            <a:r>
              <a:rPr lang="lv-LV" dirty="0"/>
              <a:t>a noturība</a:t>
            </a:r>
            <a:endParaRPr lang="en-US" dirty="0"/>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dirty="0"/>
              <a:t>SATURA RĀDĪTĀJ</a:t>
            </a:r>
            <a:r>
              <a:rPr lang="lv-LV" dirty="0"/>
              <a:t>S</a:t>
            </a:r>
            <a:endParaRPr lang="en-US" dirty="0"/>
          </a:p>
        </p:txBody>
      </p:sp>
      <p:sp>
        <p:nvSpPr>
          <p:cNvPr id="30" name="Text Placeholder 29">
            <a:extLst>
              <a:ext uri="{FF2B5EF4-FFF2-40B4-BE49-F238E27FC236}">
                <a16:creationId xmlns:a16="http://schemas.microsoft.com/office/drawing/2014/main" id="{AADEFCF9-1187-3089-D193-7F0C4A0F972F}"/>
              </a:ext>
            </a:extLst>
          </p:cNvPr>
          <p:cNvSpPr>
            <a:spLocks noGrp="1"/>
          </p:cNvSpPr>
          <p:nvPr>
            <p:ph type="body" sz="quarter" idx="62"/>
          </p:nvPr>
        </p:nvSpPr>
        <p:spPr/>
        <p:txBody>
          <a:bodyPr/>
          <a:lstStyle/>
          <a:p>
            <a:r>
              <a:rPr lang="en-US" dirty="0"/>
              <a:t>08</a:t>
            </a:r>
          </a:p>
        </p:txBody>
      </p:sp>
      <p:sp>
        <p:nvSpPr>
          <p:cNvPr id="31" name="Text Placeholder 30">
            <a:extLst>
              <a:ext uri="{FF2B5EF4-FFF2-40B4-BE49-F238E27FC236}">
                <a16:creationId xmlns:a16="http://schemas.microsoft.com/office/drawing/2014/main" id="{3BA71FCC-49CF-A9C4-3C79-B639DAC57B66}"/>
              </a:ext>
            </a:extLst>
          </p:cNvPr>
          <p:cNvSpPr>
            <a:spLocks noGrp="1"/>
          </p:cNvSpPr>
          <p:nvPr>
            <p:ph type="body" sz="quarter" idx="63"/>
          </p:nvPr>
        </p:nvSpPr>
        <p:spPr/>
        <p:txBody>
          <a:bodyPr/>
          <a:lstStyle/>
          <a:p>
            <a:r>
              <a:rPr lang="en-US" dirty="0"/>
              <a:t>Radošums, zinātkāre, atvērta domāšana, </a:t>
            </a:r>
            <a:r>
              <a:rPr lang="en-US" dirty="0" err="1"/>
              <a:t>iespēju</a:t>
            </a:r>
            <a:r>
              <a:rPr lang="en-US" dirty="0"/>
              <a:t> </a:t>
            </a:r>
            <a:r>
              <a:rPr lang="en-US" dirty="0" err="1"/>
              <a:t>pamanīšana</a:t>
            </a:r>
            <a:endParaRPr lang="en-US" dirty="0"/>
          </a:p>
        </p:txBody>
      </p:sp>
      <p:sp>
        <p:nvSpPr>
          <p:cNvPr id="32" name="Text Placeholder 31">
            <a:extLst>
              <a:ext uri="{FF2B5EF4-FFF2-40B4-BE49-F238E27FC236}">
                <a16:creationId xmlns:a16="http://schemas.microsoft.com/office/drawing/2014/main" id="{6F1E7ACD-1DE3-0916-207D-4405C10DC81F}"/>
              </a:ext>
            </a:extLst>
          </p:cNvPr>
          <p:cNvSpPr>
            <a:spLocks noGrp="1"/>
          </p:cNvSpPr>
          <p:nvPr>
            <p:ph type="body" sz="quarter" idx="64"/>
          </p:nvPr>
        </p:nvSpPr>
        <p:spPr/>
        <p:txBody>
          <a:bodyPr/>
          <a:lstStyle/>
          <a:p>
            <a:r>
              <a:rPr lang="en-US" dirty="0"/>
              <a:t>09</a:t>
            </a:r>
          </a:p>
        </p:txBody>
      </p:sp>
      <p:sp>
        <p:nvSpPr>
          <p:cNvPr id="33" name="Text Placeholder 32">
            <a:extLst>
              <a:ext uri="{FF2B5EF4-FFF2-40B4-BE49-F238E27FC236}">
                <a16:creationId xmlns:a16="http://schemas.microsoft.com/office/drawing/2014/main" id="{2F9D2025-E02B-F182-EAC7-5A5EDA0E6F43}"/>
              </a:ext>
            </a:extLst>
          </p:cNvPr>
          <p:cNvSpPr>
            <a:spLocks noGrp="1"/>
          </p:cNvSpPr>
          <p:nvPr>
            <p:ph type="body" sz="quarter" idx="65"/>
          </p:nvPr>
        </p:nvSpPr>
        <p:spPr/>
        <p:txBody>
          <a:bodyPr/>
          <a:lstStyle/>
          <a:p>
            <a:r>
              <a:rPr lang="en-US" dirty="0"/>
              <a:t>Informācijas un datu lietotprasme, informācijas interpretācija</a:t>
            </a:r>
          </a:p>
        </p:txBody>
      </p:sp>
      <p:sp>
        <p:nvSpPr>
          <p:cNvPr id="34" name="Text Placeholder 33">
            <a:extLst>
              <a:ext uri="{FF2B5EF4-FFF2-40B4-BE49-F238E27FC236}">
                <a16:creationId xmlns:a16="http://schemas.microsoft.com/office/drawing/2014/main" id="{2717E457-2404-22E3-B1CB-2C6D1FA16E47}"/>
              </a:ext>
            </a:extLst>
          </p:cNvPr>
          <p:cNvSpPr>
            <a:spLocks noGrp="1"/>
          </p:cNvSpPr>
          <p:nvPr>
            <p:ph type="body" sz="quarter" idx="66"/>
          </p:nvPr>
        </p:nvSpPr>
        <p:spPr/>
        <p:txBody>
          <a:bodyPr/>
          <a:lstStyle/>
          <a:p>
            <a:r>
              <a:rPr lang="en-US" dirty="0"/>
              <a:t>10</a:t>
            </a:r>
          </a:p>
        </p:txBody>
      </p:sp>
      <p:sp>
        <p:nvSpPr>
          <p:cNvPr id="35" name="Text Placeholder 34">
            <a:extLst>
              <a:ext uri="{FF2B5EF4-FFF2-40B4-BE49-F238E27FC236}">
                <a16:creationId xmlns:a16="http://schemas.microsoft.com/office/drawing/2014/main" id="{D3F7A9ED-9566-267D-9947-D0D49BF41592}"/>
              </a:ext>
            </a:extLst>
          </p:cNvPr>
          <p:cNvSpPr>
            <a:spLocks noGrp="1"/>
          </p:cNvSpPr>
          <p:nvPr>
            <p:ph type="body" sz="quarter" idx="67"/>
          </p:nvPr>
        </p:nvSpPr>
        <p:spPr/>
        <p:txBody>
          <a:bodyPr/>
          <a:lstStyle/>
          <a:p>
            <a:r>
              <a:rPr lang="en-US" dirty="0"/>
              <a:t>Labklājība, pozitīva attieksme un apzinīgums</a:t>
            </a:r>
          </a:p>
        </p:txBody>
      </p:sp>
      <p:sp>
        <p:nvSpPr>
          <p:cNvPr id="36" name="Text Placeholder 35">
            <a:extLst>
              <a:ext uri="{FF2B5EF4-FFF2-40B4-BE49-F238E27FC236}">
                <a16:creationId xmlns:a16="http://schemas.microsoft.com/office/drawing/2014/main" id="{EDAE9258-F1E2-B789-A4FA-BA7E6062EF42}"/>
              </a:ext>
            </a:extLst>
          </p:cNvPr>
          <p:cNvSpPr>
            <a:spLocks noGrp="1"/>
          </p:cNvSpPr>
          <p:nvPr>
            <p:ph type="body" sz="quarter" idx="68"/>
          </p:nvPr>
        </p:nvSpPr>
        <p:spPr/>
        <p:txBody>
          <a:bodyPr/>
          <a:lstStyle/>
          <a:p>
            <a:r>
              <a:rPr lang="en-US" dirty="0"/>
              <a:t>11</a:t>
            </a:r>
          </a:p>
        </p:txBody>
      </p:sp>
      <p:sp>
        <p:nvSpPr>
          <p:cNvPr id="37" name="Text Placeholder 36">
            <a:extLst>
              <a:ext uri="{FF2B5EF4-FFF2-40B4-BE49-F238E27FC236}">
                <a16:creationId xmlns:a16="http://schemas.microsoft.com/office/drawing/2014/main" id="{9DF4CD54-E433-1976-E716-17623825697B}"/>
              </a:ext>
            </a:extLst>
          </p:cNvPr>
          <p:cNvSpPr>
            <a:spLocks noGrp="1"/>
          </p:cNvSpPr>
          <p:nvPr>
            <p:ph type="body" sz="quarter" idx="69"/>
          </p:nvPr>
        </p:nvSpPr>
        <p:spPr/>
        <p:txBody>
          <a:bodyPr/>
          <a:lstStyle/>
          <a:p>
            <a:r>
              <a:rPr lang="en-US" dirty="0"/>
              <a:t>Emocionālā inteliģence un empātija</a:t>
            </a:r>
          </a:p>
        </p:txBody>
      </p:sp>
      <p:sp>
        <p:nvSpPr>
          <p:cNvPr id="38" name="Text Placeholder 37">
            <a:extLst>
              <a:ext uri="{FF2B5EF4-FFF2-40B4-BE49-F238E27FC236}">
                <a16:creationId xmlns:a16="http://schemas.microsoft.com/office/drawing/2014/main" id="{BB71887C-1236-CDE7-D59B-9A040726BF50}"/>
              </a:ext>
            </a:extLst>
          </p:cNvPr>
          <p:cNvSpPr>
            <a:spLocks noGrp="1"/>
          </p:cNvSpPr>
          <p:nvPr>
            <p:ph type="body" sz="quarter" idx="70"/>
          </p:nvPr>
        </p:nvSpPr>
        <p:spPr/>
        <p:txBody>
          <a:bodyPr/>
          <a:lstStyle/>
          <a:p>
            <a:r>
              <a:rPr lang="en-US" dirty="0"/>
              <a:t>12</a:t>
            </a:r>
          </a:p>
        </p:txBody>
      </p:sp>
      <p:sp>
        <p:nvSpPr>
          <p:cNvPr id="39" name="Text Placeholder 38">
            <a:extLst>
              <a:ext uri="{FF2B5EF4-FFF2-40B4-BE49-F238E27FC236}">
                <a16:creationId xmlns:a16="http://schemas.microsoft.com/office/drawing/2014/main" id="{3B7DDD5B-6276-8DEC-DBCE-64AED976E3F2}"/>
              </a:ext>
            </a:extLst>
          </p:cNvPr>
          <p:cNvSpPr>
            <a:spLocks noGrp="1"/>
          </p:cNvSpPr>
          <p:nvPr>
            <p:ph type="body" sz="quarter" idx="71"/>
          </p:nvPr>
        </p:nvSpPr>
        <p:spPr>
          <a:xfrm>
            <a:off x="4483127" y="5448455"/>
            <a:ext cx="7236000" cy="223473"/>
          </a:xfrm>
        </p:spPr>
        <p:txBody>
          <a:bodyPr/>
          <a:lstStyle/>
          <a:p>
            <a:r>
              <a:rPr lang="en-US" dirty="0">
                <a:latin typeface="Calibri"/>
                <a:ea typeface="Open Sans"/>
                <a:cs typeface="Calibri"/>
              </a:rPr>
              <a:t>Kritiskā domāšana, problēmu risināšana un </a:t>
            </a:r>
            <a:r>
              <a:rPr lang="en-US" dirty="0" err="1">
                <a:latin typeface="Calibri"/>
                <a:ea typeface="Open Sans"/>
                <a:cs typeface="Calibri"/>
              </a:rPr>
              <a:t>sistēmiskā</a:t>
            </a:r>
            <a:r>
              <a:rPr lang="en-US" dirty="0">
                <a:latin typeface="Calibri"/>
                <a:ea typeface="Open Sans"/>
                <a:cs typeface="Calibri"/>
              </a:rPr>
              <a:t> </a:t>
            </a:r>
            <a:r>
              <a:rPr lang="en-US" dirty="0" err="1">
                <a:latin typeface="Calibri"/>
                <a:ea typeface="Open Sans"/>
                <a:cs typeface="Calibri"/>
              </a:rPr>
              <a:t>domāšana</a:t>
            </a:r>
          </a:p>
        </p:txBody>
      </p:sp>
      <p:sp>
        <p:nvSpPr>
          <p:cNvPr id="3" name="TextBox 2">
            <a:extLst>
              <a:ext uri="{FF2B5EF4-FFF2-40B4-BE49-F238E27FC236}">
                <a16:creationId xmlns:a16="http://schemas.microsoft.com/office/drawing/2014/main" id="{96395FDD-2D27-C399-97DE-B2DAF9E1418F}"/>
              </a:ext>
            </a:extLst>
          </p:cNvPr>
          <p:cNvSpPr txBox="1"/>
          <p:nvPr/>
        </p:nvSpPr>
        <p:spPr>
          <a:xfrm>
            <a:off x="697724" y="5385345"/>
            <a:ext cx="3348183" cy="1474314"/>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cs typeface="Calibri" panose="020F0502020204030204" pitchFamily="34" charset="0"/>
              </a:rPr>
              <a:t>Šis darbs ir licencēts saskaņā ar Creative Commons Atzinības piešķiršanas nekomerciāla-nekomerciāla-bez atvasinājumu 4.0 starptautisko licenci (CC BY-NC-4.0). </a:t>
            </a:r>
          </a:p>
          <a:p>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Projekta numurs: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endParaRPr lang="lv-LV"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E3602526-4DB6-6E87-C4A1-6AE2A385B6A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724" y="4635446"/>
            <a:ext cx="2070528" cy="705345"/>
          </a:xfrm>
          <a:prstGeom prst="rect">
            <a:avLst/>
          </a:prstGeom>
        </p:spPr>
      </p:pic>
      <p:sp>
        <p:nvSpPr>
          <p:cNvPr id="22" name="Text Placeholder 37">
            <a:extLst>
              <a:ext uri="{FF2B5EF4-FFF2-40B4-BE49-F238E27FC236}">
                <a16:creationId xmlns:a16="http://schemas.microsoft.com/office/drawing/2014/main" id="{518F9C74-11A8-3BFB-218B-B354EE2663F6}"/>
              </a:ext>
            </a:extLst>
          </p:cNvPr>
          <p:cNvSpPr txBox="1">
            <a:spLocks/>
          </p:cNvSpPr>
          <p:nvPr/>
        </p:nvSpPr>
        <p:spPr>
          <a:xfrm>
            <a:off x="3920215" y="5932722"/>
            <a:ext cx="684000" cy="223473"/>
          </a:xfrm>
          <a:prstGeom prst="rect">
            <a:avLst/>
          </a:prstGeom>
        </p:spPr>
        <p:txBody>
          <a:bodyPr vert="horz" lIns="91440" tIns="45720" rIns="91440" bIns="45720" rtlCol="0" anchor="ctr">
            <a:noAutofit/>
          </a:bodyPr>
          <a:lstStyle>
            <a:lvl1pPr marL="0" indent="0" algn="l" defTabSz="3343281" rtl="0" eaLnBrk="1" latinLnBrk="0" hangingPunct="1">
              <a:lnSpc>
                <a:spcPct val="100000"/>
              </a:lnSpc>
              <a:spcBef>
                <a:spcPts val="3657"/>
              </a:spcBef>
              <a:buFont typeface="Arial" panose="020B0604020202020204" pitchFamily="34" charset="0"/>
              <a:buNone/>
              <a:defRPr sz="2800" b="1" i="0" kern="120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2pPr>
            <a:lvl3pPr marL="1243813"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3pPr>
            <a:lvl4pPr marL="1865719"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4pPr>
            <a:lvl5pPr marL="2487628"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a:t>13</a:t>
            </a:r>
          </a:p>
        </p:txBody>
      </p:sp>
      <p:sp>
        <p:nvSpPr>
          <p:cNvPr id="2" name="Text Placeholder 38">
            <a:extLst>
              <a:ext uri="{FF2B5EF4-FFF2-40B4-BE49-F238E27FC236}">
                <a16:creationId xmlns:a16="http://schemas.microsoft.com/office/drawing/2014/main" id="{37AF82C6-4FBA-7AE7-5857-F3A7F3C5EF9D}"/>
              </a:ext>
            </a:extLst>
          </p:cNvPr>
          <p:cNvSpPr txBox="1">
            <a:spLocks/>
          </p:cNvSpPr>
          <p:nvPr/>
        </p:nvSpPr>
        <p:spPr>
          <a:xfrm>
            <a:off x="4483127" y="5940229"/>
            <a:ext cx="7236000" cy="223473"/>
          </a:xfrm>
          <a:prstGeom prst="rect">
            <a:avLst/>
          </a:prstGeom>
        </p:spPr>
        <p:txBody>
          <a:bodyPr vert="horz" lIns="91440" tIns="45720" rIns="91440" bIns="45720" rtlCol="0" anchor="ctr">
            <a:noAutofit/>
          </a:bodyPr>
          <a:lstStyle>
            <a:lvl1pPr marL="0" indent="0" algn="l" defTabSz="3343281" rtl="0" eaLnBrk="1" latinLnBrk="0" hangingPunct="1">
              <a:lnSpc>
                <a:spcPct val="100000"/>
              </a:lnSpc>
              <a:spcBef>
                <a:spcPts val="3657"/>
              </a:spcBef>
              <a:buFont typeface="Arial" panose="020B0604020202020204" pitchFamily="34" charset="0"/>
              <a:buNone/>
              <a:defRPr sz="22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2pPr>
            <a:lvl3pPr marL="1243813"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3pPr>
            <a:lvl4pPr marL="1865719"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4pPr>
            <a:lvl5pPr marL="2487628"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lv-LV" dirty="0"/>
              <a:t>Līderība</a:t>
            </a:r>
            <a:endParaRPr lang="en-US" dirty="0"/>
          </a:p>
        </p:txBody>
      </p:sp>
      <p:pic>
        <p:nvPicPr>
          <p:cNvPr id="21" name="Picture 20">
            <a:extLst>
              <a:ext uri="{FF2B5EF4-FFF2-40B4-BE49-F238E27FC236}">
                <a16:creationId xmlns:a16="http://schemas.microsoft.com/office/drawing/2014/main" id="{4707C5FD-AE32-43A8-91D8-66C7D3F15B5E}"/>
              </a:ext>
            </a:extLst>
          </p:cNvPr>
          <p:cNvPicPr>
            <a:picLocks noChangeAspect="1"/>
          </p:cNvPicPr>
          <p:nvPr/>
        </p:nvPicPr>
        <p:blipFill>
          <a:blip r:embed="rId3"/>
          <a:stretch>
            <a:fillRect/>
          </a:stretch>
        </p:blipFill>
        <p:spPr>
          <a:xfrm>
            <a:off x="10932222" y="6425556"/>
            <a:ext cx="1124107" cy="390580"/>
          </a:xfrm>
          <a:prstGeom prst="rect">
            <a:avLst/>
          </a:prstGeom>
        </p:spPr>
      </p:pic>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746771" y="428625"/>
            <a:ext cx="5096817" cy="4738703"/>
          </a:xfrm>
        </p:spPr>
        <p:txBody>
          <a:bodyPr/>
          <a:lstStyle/>
          <a:p>
            <a:pPr marL="366713" indent="-366713">
              <a:lnSpc>
                <a:spcPts val="1880"/>
              </a:lnSpc>
              <a:buClr>
                <a:srgbClr val="AD4097"/>
              </a:buClr>
              <a:buFont typeface="+mj-lt"/>
              <a:buAutoNum type="arabicPeriod"/>
            </a:pPr>
            <a:r>
              <a:rPr lang="en-US" sz="1800" dirty="0"/>
              <a:t>Pašvadība, mērķtiecība, neatlaidība</a:t>
            </a:r>
          </a:p>
          <a:p>
            <a:pPr marL="366713" indent="-366713">
              <a:lnSpc>
                <a:spcPts val="1880"/>
              </a:lnSpc>
              <a:buClr>
                <a:srgbClr val="AD4097"/>
              </a:buClr>
              <a:buFont typeface="+mj-lt"/>
              <a:buAutoNum type="arabicPeriod"/>
            </a:pPr>
            <a:r>
              <a:rPr lang="en-US" sz="1800" dirty="0"/>
              <a:t>Kritiskā domāšana, problēmu risināšana un sistēmiskā domāšana.</a:t>
            </a:r>
          </a:p>
          <a:p>
            <a:pPr marL="366713" indent="-366713">
              <a:lnSpc>
                <a:spcPts val="1880"/>
              </a:lnSpc>
              <a:buClr>
                <a:srgbClr val="AD4097"/>
              </a:buClr>
              <a:buFont typeface="+mj-lt"/>
              <a:buAutoNum type="arabicPeriod"/>
            </a:pPr>
            <a:r>
              <a:rPr lang="en-US" sz="1800" dirty="0"/>
              <a:t>Komunikācija, sadarbība, komandas darbs</a:t>
            </a:r>
          </a:p>
          <a:p>
            <a:pPr marL="366713" indent="-366713">
              <a:lnSpc>
                <a:spcPts val="1880"/>
              </a:lnSpc>
              <a:buClr>
                <a:srgbClr val="AD4097"/>
              </a:buClr>
              <a:buFont typeface="+mj-lt"/>
              <a:buAutoNum type="arabicPeriod"/>
            </a:pPr>
            <a:r>
              <a:rPr lang="en-US" sz="1800" dirty="0"/>
              <a:t>Pielāgojamība, elastība un noturība pret stresu</a:t>
            </a:r>
          </a:p>
          <a:p>
            <a:pPr marL="366713" indent="-366713">
              <a:lnSpc>
                <a:spcPts val="1880"/>
              </a:lnSpc>
              <a:buClr>
                <a:srgbClr val="AD4097"/>
              </a:buClr>
              <a:buFont typeface="+mj-lt"/>
              <a:buAutoNum type="arabicPeriod"/>
            </a:pPr>
            <a:r>
              <a:rPr lang="en-US" sz="1800" dirty="0"/>
              <a:t>Radošums, zinātkāre, atvērta domāšana, iespēju pamanīšana.</a:t>
            </a:r>
          </a:p>
          <a:p>
            <a:pPr marL="366713" indent="-366713">
              <a:lnSpc>
                <a:spcPts val="1880"/>
              </a:lnSpc>
              <a:buClr>
                <a:srgbClr val="AD4097"/>
              </a:buClr>
              <a:buFont typeface="+mj-lt"/>
              <a:buAutoNum type="arabicPeriod"/>
            </a:pPr>
            <a:r>
              <a:rPr lang="en-US" sz="1800" dirty="0"/>
              <a:t>Labklājība, pozitīva attieksme, apzinīgums</a:t>
            </a:r>
          </a:p>
          <a:p>
            <a:pPr marL="366713" indent="-366713">
              <a:lnSpc>
                <a:spcPts val="1880"/>
              </a:lnSpc>
              <a:buClr>
                <a:srgbClr val="AD4097"/>
              </a:buClr>
              <a:buFont typeface="+mj-lt"/>
              <a:buAutoNum type="arabicPeriod"/>
            </a:pPr>
            <a:r>
              <a:rPr lang="en-US" sz="1800" dirty="0"/>
              <a:t>Emocionālā inteliģence un empātija</a:t>
            </a:r>
          </a:p>
          <a:p>
            <a:pPr marL="366713" indent="-366713">
              <a:lnSpc>
                <a:spcPts val="1880"/>
              </a:lnSpc>
              <a:buClr>
                <a:srgbClr val="AD4097"/>
              </a:buClr>
              <a:buFont typeface="+mj-lt"/>
              <a:buAutoNum type="arabicPeriod"/>
            </a:pPr>
            <a:r>
              <a:rPr lang="en-US" sz="1800" dirty="0"/>
              <a:t>Vīzija, vadība, citu cilvēku </a:t>
            </a:r>
            <a:r>
              <a:rPr lang="en-US" sz="1800" dirty="0" err="1"/>
              <a:t>mobilizēšana </a:t>
            </a:r>
            <a:r>
              <a:rPr lang="en-US" sz="1800" dirty="0"/>
              <a:t>un vadīšana</a:t>
            </a:r>
          </a:p>
          <a:p>
            <a:pPr marL="366713" indent="-366713">
              <a:lnSpc>
                <a:spcPts val="1880"/>
              </a:lnSpc>
              <a:buClr>
                <a:srgbClr val="AD4097"/>
              </a:buClr>
              <a:buFont typeface="+mj-lt"/>
              <a:buAutoNum type="arabicPeriod"/>
            </a:pPr>
            <a:r>
              <a:rPr lang="en-US" sz="1800" dirty="0" err="1"/>
              <a:t>Ilgtspējas</a:t>
            </a:r>
            <a:r>
              <a:rPr lang="en-US" sz="1800" dirty="0"/>
              <a:t> kompetence</a:t>
            </a:r>
          </a:p>
          <a:p>
            <a:pPr marL="366713" indent="-366713">
              <a:lnSpc>
                <a:spcPts val="1880"/>
              </a:lnSpc>
              <a:buClr>
                <a:srgbClr val="AD4097"/>
              </a:buClr>
              <a:buFont typeface="+mj-lt"/>
              <a:buAutoNum type="arabicPeriod"/>
            </a:pPr>
            <a:r>
              <a:rPr lang="en-US" sz="1800" dirty="0" err="1"/>
              <a:t>Izaugsmes</a:t>
            </a:r>
            <a:r>
              <a:rPr lang="en-US" sz="1800" dirty="0"/>
              <a:t> domāšanas veids un mācīšanās</a:t>
            </a:r>
          </a:p>
          <a:p>
            <a:pPr marL="366713" indent="-366713">
              <a:lnSpc>
                <a:spcPts val="1880"/>
              </a:lnSpc>
              <a:buClr>
                <a:srgbClr val="AD4097"/>
              </a:buClr>
              <a:buFont typeface="+mj-lt"/>
              <a:buAutoNum type="arabicPeriod"/>
            </a:pPr>
            <a:r>
              <a:rPr lang="en-US" sz="1800" dirty="0"/>
              <a:t>Atbildība un taisnīgums</a:t>
            </a:r>
          </a:p>
          <a:p>
            <a:pPr marL="366713" indent="-366713">
              <a:lnSpc>
                <a:spcPts val="1880"/>
              </a:lnSpc>
              <a:buClr>
                <a:srgbClr val="AD4097"/>
              </a:buClr>
              <a:buFont typeface="+mj-lt"/>
              <a:buAutoNum type="arabicPeriod"/>
            </a:pPr>
            <a:r>
              <a:rPr lang="en-US" sz="1800" dirty="0" err="1"/>
              <a:t>Globālais</a:t>
            </a:r>
            <a:r>
              <a:rPr lang="en-US" sz="1800" dirty="0"/>
              <a:t> domāšanas veids, sociālā un kultūras izpratne</a:t>
            </a:r>
          </a:p>
          <a:p>
            <a:pPr marL="366713" indent="-366713">
              <a:lnSpc>
                <a:spcPts val="1880"/>
              </a:lnSpc>
              <a:buClr>
                <a:srgbClr val="AD4097"/>
              </a:buClr>
              <a:buFont typeface="+mj-lt"/>
              <a:buAutoNum type="arabicPeriod"/>
            </a:pPr>
            <a:r>
              <a:rPr lang="en-US" sz="1800" dirty="0" err="1"/>
              <a:t>Informācijpratība</a:t>
            </a:r>
            <a:r>
              <a:rPr lang="en-US" sz="1800" dirty="0"/>
              <a:t> un datu zināšanas, informācijas interpretācija</a:t>
            </a:r>
          </a:p>
          <a:p>
            <a:pPr marL="366713" indent="-366713">
              <a:lnSpc>
                <a:spcPts val="1880"/>
              </a:lnSpc>
              <a:buClr>
                <a:srgbClr val="AD4097"/>
              </a:buClr>
              <a:buFont typeface="+mj-lt"/>
              <a:buAutoNum type="arabicPeriod"/>
            </a:pPr>
            <a:r>
              <a:rPr lang="lv-LV" sz="1800" dirty="0"/>
              <a:t>P</a:t>
            </a:r>
            <a:r>
              <a:rPr lang="en-US" sz="1800" dirty="0" err="1"/>
              <a:t>amatprasmes</a:t>
            </a:r>
            <a:r>
              <a:rPr lang="en-US" sz="1800" dirty="0"/>
              <a:t>, zinātniskās, ekonomiskās un tehnoloģiskās prasmes, fizikas un ķīmijas pamatprasmes.</a:t>
            </a:r>
          </a:p>
          <a:p>
            <a:pPr marL="366713" indent="-366713">
              <a:lnSpc>
                <a:spcPts val="1880"/>
              </a:lnSpc>
              <a:buClr>
                <a:srgbClr val="AD4097"/>
              </a:buClr>
              <a:buFont typeface="+mj-lt"/>
              <a:buAutoNum type="arabicPeriod"/>
            </a:pPr>
            <a:r>
              <a:rPr lang="lv-LV" sz="1800" dirty="0"/>
              <a:t>P</a:t>
            </a:r>
            <a:r>
              <a:rPr lang="en-US" sz="1800" dirty="0" err="1"/>
              <a:t>adziļinātas</a:t>
            </a:r>
            <a:r>
              <a:rPr lang="en-US" sz="1800" dirty="0"/>
              <a:t> datu analīzes un matemātikas prasmes</a:t>
            </a:r>
          </a:p>
          <a:p>
            <a:pPr marL="366713" indent="-366713">
              <a:lnSpc>
                <a:spcPts val="1880"/>
              </a:lnSpc>
              <a:buClr>
                <a:srgbClr val="AD4097"/>
              </a:buClr>
              <a:buFont typeface="+mj-lt"/>
              <a:buAutoNum type="arabicPeriod"/>
            </a:pPr>
            <a:r>
              <a:rPr lang="en-US" sz="1800" dirty="0"/>
              <a:t> Datorprogrammēšana</a:t>
            </a:r>
          </a:p>
          <a:p>
            <a:pPr marL="366713" indent="-366713">
              <a:lnSpc>
                <a:spcPts val="1880"/>
              </a:lnSpc>
              <a:buClr>
                <a:srgbClr val="AD4097"/>
              </a:buClr>
              <a:buFont typeface="+mj-lt"/>
              <a:buAutoNum type="arabicPeriod"/>
            </a:pPr>
            <a:r>
              <a:rPr lang="en-US" sz="1800" dirty="0"/>
              <a:t> Padziļinātas tehniskās prasmes</a:t>
            </a:r>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Text Placeholder 9">
            <a:extLst>
              <a:ext uri="{FF2B5EF4-FFF2-40B4-BE49-F238E27FC236}">
                <a16:creationId xmlns:a16="http://schemas.microsoft.com/office/drawing/2014/main" id="{A2F4AABF-1F3F-D458-CD4F-2457A22D79C6}"/>
              </a:ext>
            </a:extLst>
          </p:cNvPr>
          <p:cNvSpPr txBox="1">
            <a:spLocks/>
          </p:cNvSpPr>
          <p:nvPr/>
        </p:nvSpPr>
        <p:spPr>
          <a:xfrm>
            <a:off x="218188" y="6001030"/>
            <a:ext cx="8697213" cy="648242"/>
          </a:xfrm>
          <a:prstGeom prst="rect">
            <a:avLst/>
          </a:prstGeom>
          <a:solidFill>
            <a:srgbClr val="1C1442"/>
          </a:solidFill>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lnSpc>
                <a:spcPts val="1580"/>
              </a:lnSpc>
            </a:pPr>
            <a:r>
              <a:rPr lang="en-GB" sz="1400" b="1" i="1" dirty="0">
                <a:solidFill>
                  <a:schemeClr val="bg1"/>
                </a:solidFill>
              </a:rPr>
              <a:t>21. gadsimta prasmju nozīmīgums - snieguma analīzes rezultāti par 21. gadsimta prasmju nozīmīgumu un augstskolu sniegumu to attīstīšanā </a:t>
            </a:r>
            <a:r>
              <a:rPr lang="en-GB" sz="1400" i="1" dirty="0">
                <a:solidFill>
                  <a:schemeClr val="bg1"/>
                </a:solidFill>
              </a:rPr>
              <a:t>Avots: Autoru aprēķini, pamatojoties uz 2022. gadā veikto darba devēju aptauju, n=300.</a:t>
            </a:r>
          </a:p>
        </p:txBody>
      </p:sp>
      <p:pic>
        <p:nvPicPr>
          <p:cNvPr id="17" name="Graphic 16">
            <a:extLst>
              <a:ext uri="{FF2B5EF4-FFF2-40B4-BE49-F238E27FC236}">
                <a16:creationId xmlns:a16="http://schemas.microsoft.com/office/drawing/2014/main" id="{C465C2F3-3CC4-ECAC-C1B2-92D05097A578}"/>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5108" t="15539" r="27342" b="49973"/>
          <a:stretch/>
        </p:blipFill>
        <p:spPr>
          <a:xfrm>
            <a:off x="6045344" y="-354576"/>
            <a:ext cx="6368735" cy="6535243"/>
          </a:xfrm>
          <a:prstGeom prst="rect">
            <a:avLst/>
          </a:prstGeom>
        </p:spPr>
      </p:pic>
      <p:pic>
        <p:nvPicPr>
          <p:cNvPr id="6" name="Picture 5">
            <a:extLst>
              <a:ext uri="{FF2B5EF4-FFF2-40B4-BE49-F238E27FC236}">
                <a16:creationId xmlns:a16="http://schemas.microsoft.com/office/drawing/2014/main" id="{20CFC953-C602-4BBE-A660-EF1C729E9D11}"/>
              </a:ext>
            </a:extLst>
          </p:cNvPr>
          <p:cNvPicPr>
            <a:picLocks noChangeAspect="1"/>
          </p:cNvPicPr>
          <p:nvPr/>
        </p:nvPicPr>
        <p:blipFill>
          <a:blip r:embed="rId5"/>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1458176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1886434"/>
            <a:ext cx="12192000" cy="3900003"/>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21</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865592" y="554901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749723" y="600075"/>
            <a:ext cx="10559469" cy="16006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Viskritiskākā joma, kurā nepieciešama rīcība, ir tā, kurā prasmju nozīmīgums ir augsts, bet augstskolu sniegums ir zems. Nepilnvērtīga darbība šajās jomās prasa </a:t>
            </a:r>
            <a:r>
              <a:rPr lang="en-US" sz="2200" b="1" dirty="0">
                <a:solidFill>
                  <a:srgbClr val="AD4097"/>
                </a:solidFill>
              </a:rPr>
              <a:t>tūlītēju uzmanību un visaugstāko prioritāšu noteikšanu:</a:t>
            </a:r>
          </a:p>
          <a:p>
            <a:pPr algn="just">
              <a:lnSpc>
                <a:spcPts val="2440"/>
              </a:lnSpc>
            </a:pPr>
            <a:endParaRPr lang="en-US" sz="2200" dirty="0"/>
          </a:p>
        </p:txBody>
      </p:sp>
      <p:sp>
        <p:nvSpPr>
          <p:cNvPr id="13" name="Rectangle 12">
            <a:extLst>
              <a:ext uri="{FF2B5EF4-FFF2-40B4-BE49-F238E27FC236}">
                <a16:creationId xmlns:a16="http://schemas.microsoft.com/office/drawing/2014/main" id="{6F791082-0483-D4EF-130B-FDB5D813CA60}"/>
              </a:ext>
            </a:extLst>
          </p:cNvPr>
          <p:cNvSpPr/>
          <p:nvPr/>
        </p:nvSpPr>
        <p:spPr>
          <a:xfrm>
            <a:off x="482222" y="3108750"/>
            <a:ext cx="522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4191402"/>
            <a:ext cx="522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2" name="Text Placeholder 10">
            <a:extLst>
              <a:ext uri="{FF2B5EF4-FFF2-40B4-BE49-F238E27FC236}">
                <a16:creationId xmlns:a16="http://schemas.microsoft.com/office/drawing/2014/main" id="{6D273543-B0FD-0E39-80E7-A8C88242DF12}"/>
              </a:ext>
            </a:extLst>
          </p:cNvPr>
          <p:cNvSpPr txBox="1">
            <a:spLocks/>
          </p:cNvSpPr>
          <p:nvPr/>
        </p:nvSpPr>
        <p:spPr>
          <a:xfrm>
            <a:off x="1885503" y="2171910"/>
            <a:ext cx="3668287"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"Pašvadība, mērķtiecība, neatlaidība</a:t>
            </a:r>
          </a:p>
          <a:p>
            <a:endParaRPr lang="en-US" sz="2200" dirty="0">
              <a:solidFill>
                <a:schemeClr val="bg1"/>
              </a:solidFill>
            </a:endParaRPr>
          </a:p>
        </p:txBody>
      </p:sp>
      <p:sp>
        <p:nvSpPr>
          <p:cNvPr id="3" name="Text Placeholder 10">
            <a:extLst>
              <a:ext uri="{FF2B5EF4-FFF2-40B4-BE49-F238E27FC236}">
                <a16:creationId xmlns:a16="http://schemas.microsoft.com/office/drawing/2014/main" id="{B6F4F2F6-6BCC-B040-A9A7-49608D8B80B8}"/>
              </a:ext>
            </a:extLst>
          </p:cNvPr>
          <p:cNvSpPr txBox="1">
            <a:spLocks/>
          </p:cNvSpPr>
          <p:nvPr/>
        </p:nvSpPr>
        <p:spPr>
          <a:xfrm>
            <a:off x="408815" y="2257557"/>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a:t>
            </a:r>
          </a:p>
        </p:txBody>
      </p:sp>
      <p:sp>
        <p:nvSpPr>
          <p:cNvPr id="4" name="Triangle 3">
            <a:extLst>
              <a:ext uri="{FF2B5EF4-FFF2-40B4-BE49-F238E27FC236}">
                <a16:creationId xmlns:a16="http://schemas.microsoft.com/office/drawing/2014/main" id="{2F0CED53-1305-6CD2-623E-9301F455883B}"/>
              </a:ext>
            </a:extLst>
          </p:cNvPr>
          <p:cNvSpPr/>
          <p:nvPr/>
        </p:nvSpPr>
        <p:spPr>
          <a:xfrm rot="5400000">
            <a:off x="1461885" y="2431469"/>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6" name="Text Placeholder 10">
            <a:extLst>
              <a:ext uri="{FF2B5EF4-FFF2-40B4-BE49-F238E27FC236}">
                <a16:creationId xmlns:a16="http://schemas.microsoft.com/office/drawing/2014/main" id="{37ACB936-050C-4D4F-C2B6-6ADF237456B7}"/>
              </a:ext>
            </a:extLst>
          </p:cNvPr>
          <p:cNvSpPr txBox="1">
            <a:spLocks/>
          </p:cNvSpPr>
          <p:nvPr/>
        </p:nvSpPr>
        <p:spPr>
          <a:xfrm>
            <a:off x="1885503" y="3277814"/>
            <a:ext cx="3668287"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"Pielāgošanās spējas, elastība un noturība pret stresu</a:t>
            </a:r>
          </a:p>
          <a:p>
            <a:endParaRPr lang="en-US" sz="2200" dirty="0">
              <a:solidFill>
                <a:schemeClr val="bg1"/>
              </a:solidFill>
            </a:endParaRPr>
          </a:p>
        </p:txBody>
      </p:sp>
      <p:sp>
        <p:nvSpPr>
          <p:cNvPr id="18" name="Text Placeholder 10">
            <a:extLst>
              <a:ext uri="{FF2B5EF4-FFF2-40B4-BE49-F238E27FC236}">
                <a16:creationId xmlns:a16="http://schemas.microsoft.com/office/drawing/2014/main" id="{B13DB1B8-0241-E227-6076-89BC3616879A}"/>
              </a:ext>
            </a:extLst>
          </p:cNvPr>
          <p:cNvSpPr txBox="1">
            <a:spLocks/>
          </p:cNvSpPr>
          <p:nvPr/>
        </p:nvSpPr>
        <p:spPr>
          <a:xfrm>
            <a:off x="408815" y="3363461"/>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4</a:t>
            </a:r>
          </a:p>
        </p:txBody>
      </p:sp>
      <p:sp>
        <p:nvSpPr>
          <p:cNvPr id="20" name="Triangle 19">
            <a:extLst>
              <a:ext uri="{FF2B5EF4-FFF2-40B4-BE49-F238E27FC236}">
                <a16:creationId xmlns:a16="http://schemas.microsoft.com/office/drawing/2014/main" id="{CFB9038F-DA25-760A-9711-97825EBC98F6}"/>
              </a:ext>
            </a:extLst>
          </p:cNvPr>
          <p:cNvSpPr/>
          <p:nvPr/>
        </p:nvSpPr>
        <p:spPr>
          <a:xfrm rot="5400000">
            <a:off x="1461885" y="3537373"/>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1" name="Text Placeholder 10">
            <a:extLst>
              <a:ext uri="{FF2B5EF4-FFF2-40B4-BE49-F238E27FC236}">
                <a16:creationId xmlns:a16="http://schemas.microsoft.com/office/drawing/2014/main" id="{473404E3-E8DB-A5D6-BD89-39E50B3CA404}"/>
              </a:ext>
            </a:extLst>
          </p:cNvPr>
          <p:cNvSpPr txBox="1">
            <a:spLocks/>
          </p:cNvSpPr>
          <p:nvPr/>
        </p:nvSpPr>
        <p:spPr>
          <a:xfrm>
            <a:off x="1885503" y="4423913"/>
            <a:ext cx="3939153"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"Radošums, zinātkāre, atvērts domāšanas veids, iespēju pamanīšana.</a:t>
            </a:r>
          </a:p>
          <a:p>
            <a:endParaRPr lang="en-US" sz="2200" dirty="0">
              <a:solidFill>
                <a:schemeClr val="bg1"/>
              </a:solidFill>
            </a:endParaRPr>
          </a:p>
        </p:txBody>
      </p:sp>
      <p:sp>
        <p:nvSpPr>
          <p:cNvPr id="22" name="Text Placeholder 10">
            <a:extLst>
              <a:ext uri="{FF2B5EF4-FFF2-40B4-BE49-F238E27FC236}">
                <a16:creationId xmlns:a16="http://schemas.microsoft.com/office/drawing/2014/main" id="{65713D95-858F-7C15-BECB-3BB82CAD1BBF}"/>
              </a:ext>
            </a:extLst>
          </p:cNvPr>
          <p:cNvSpPr txBox="1">
            <a:spLocks/>
          </p:cNvSpPr>
          <p:nvPr/>
        </p:nvSpPr>
        <p:spPr>
          <a:xfrm>
            <a:off x="408815" y="4509560"/>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5</a:t>
            </a:r>
          </a:p>
        </p:txBody>
      </p:sp>
      <p:sp>
        <p:nvSpPr>
          <p:cNvPr id="23" name="Triangle 22">
            <a:extLst>
              <a:ext uri="{FF2B5EF4-FFF2-40B4-BE49-F238E27FC236}">
                <a16:creationId xmlns:a16="http://schemas.microsoft.com/office/drawing/2014/main" id="{11A86234-0084-A197-5774-3E660D518569}"/>
              </a:ext>
            </a:extLst>
          </p:cNvPr>
          <p:cNvSpPr/>
          <p:nvPr/>
        </p:nvSpPr>
        <p:spPr>
          <a:xfrm rot="5400000">
            <a:off x="1461885" y="4683472"/>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77D0EE1B-25AA-6070-8612-CF5D3F650987}"/>
              </a:ext>
            </a:extLst>
          </p:cNvPr>
          <p:cNvSpPr/>
          <p:nvPr/>
        </p:nvSpPr>
        <p:spPr>
          <a:xfrm>
            <a:off x="6121446" y="3108750"/>
            <a:ext cx="522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80C5D607-6062-2A91-E705-BCED93ED9255}"/>
              </a:ext>
            </a:extLst>
          </p:cNvPr>
          <p:cNvSpPr/>
          <p:nvPr/>
        </p:nvSpPr>
        <p:spPr>
          <a:xfrm>
            <a:off x="6121446" y="4191402"/>
            <a:ext cx="522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26" name="Text Placeholder 10">
            <a:extLst>
              <a:ext uri="{FF2B5EF4-FFF2-40B4-BE49-F238E27FC236}">
                <a16:creationId xmlns:a16="http://schemas.microsoft.com/office/drawing/2014/main" id="{96D578C4-20C8-0E0A-702D-7401C77D38E1}"/>
              </a:ext>
            </a:extLst>
          </p:cNvPr>
          <p:cNvSpPr txBox="1">
            <a:spLocks/>
          </p:cNvSpPr>
          <p:nvPr/>
        </p:nvSpPr>
        <p:spPr>
          <a:xfrm>
            <a:off x="7524727" y="2352051"/>
            <a:ext cx="3668287" cy="51875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"Atbildība un taisnīgums</a:t>
            </a:r>
          </a:p>
          <a:p>
            <a:endParaRPr lang="en-US" sz="2200" dirty="0">
              <a:solidFill>
                <a:schemeClr val="bg1"/>
              </a:solidFill>
            </a:endParaRPr>
          </a:p>
        </p:txBody>
      </p:sp>
      <p:sp>
        <p:nvSpPr>
          <p:cNvPr id="27" name="Text Placeholder 10">
            <a:extLst>
              <a:ext uri="{FF2B5EF4-FFF2-40B4-BE49-F238E27FC236}">
                <a16:creationId xmlns:a16="http://schemas.microsoft.com/office/drawing/2014/main" id="{94589A86-EE28-A357-BFD9-9207DB76FE25}"/>
              </a:ext>
            </a:extLst>
          </p:cNvPr>
          <p:cNvSpPr txBox="1">
            <a:spLocks/>
          </p:cNvSpPr>
          <p:nvPr/>
        </p:nvSpPr>
        <p:spPr>
          <a:xfrm>
            <a:off x="6048039" y="2257557"/>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11</a:t>
            </a:r>
          </a:p>
        </p:txBody>
      </p:sp>
      <p:sp>
        <p:nvSpPr>
          <p:cNvPr id="28" name="Triangle 27">
            <a:extLst>
              <a:ext uri="{FF2B5EF4-FFF2-40B4-BE49-F238E27FC236}">
                <a16:creationId xmlns:a16="http://schemas.microsoft.com/office/drawing/2014/main" id="{99EC0151-2016-7178-730C-A33A7D5D80D0}"/>
              </a:ext>
            </a:extLst>
          </p:cNvPr>
          <p:cNvSpPr/>
          <p:nvPr/>
        </p:nvSpPr>
        <p:spPr>
          <a:xfrm rot="5400000">
            <a:off x="7101109" y="2431469"/>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9" name="Text Placeholder 10">
            <a:extLst>
              <a:ext uri="{FF2B5EF4-FFF2-40B4-BE49-F238E27FC236}">
                <a16:creationId xmlns:a16="http://schemas.microsoft.com/office/drawing/2014/main" id="{D205F22F-33D1-0E5A-B786-3DE11D8EA0F3}"/>
              </a:ext>
            </a:extLst>
          </p:cNvPr>
          <p:cNvSpPr txBox="1">
            <a:spLocks/>
          </p:cNvSpPr>
          <p:nvPr/>
        </p:nvSpPr>
        <p:spPr>
          <a:xfrm>
            <a:off x="7524727" y="3277814"/>
            <a:ext cx="3668287"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"Emocionālā inteliģence un empātija</a:t>
            </a:r>
          </a:p>
          <a:p>
            <a:endParaRPr lang="en-US" sz="2200" dirty="0">
              <a:solidFill>
                <a:schemeClr val="bg1"/>
              </a:solidFill>
            </a:endParaRPr>
          </a:p>
        </p:txBody>
      </p:sp>
      <p:sp>
        <p:nvSpPr>
          <p:cNvPr id="30" name="Text Placeholder 10">
            <a:extLst>
              <a:ext uri="{FF2B5EF4-FFF2-40B4-BE49-F238E27FC236}">
                <a16:creationId xmlns:a16="http://schemas.microsoft.com/office/drawing/2014/main" id="{4CF41C2F-114C-597E-CC40-301FE224AF40}"/>
              </a:ext>
            </a:extLst>
          </p:cNvPr>
          <p:cNvSpPr txBox="1">
            <a:spLocks/>
          </p:cNvSpPr>
          <p:nvPr/>
        </p:nvSpPr>
        <p:spPr>
          <a:xfrm>
            <a:off x="6048039" y="3363461"/>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7</a:t>
            </a:r>
          </a:p>
        </p:txBody>
      </p:sp>
      <p:sp>
        <p:nvSpPr>
          <p:cNvPr id="31" name="Triangle 30">
            <a:extLst>
              <a:ext uri="{FF2B5EF4-FFF2-40B4-BE49-F238E27FC236}">
                <a16:creationId xmlns:a16="http://schemas.microsoft.com/office/drawing/2014/main" id="{5636C568-D351-1E53-4131-C863BC403334}"/>
              </a:ext>
            </a:extLst>
          </p:cNvPr>
          <p:cNvSpPr/>
          <p:nvPr/>
        </p:nvSpPr>
        <p:spPr>
          <a:xfrm rot="5400000">
            <a:off x="7101109" y="3537373"/>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32" name="Text Placeholder 10">
            <a:extLst>
              <a:ext uri="{FF2B5EF4-FFF2-40B4-BE49-F238E27FC236}">
                <a16:creationId xmlns:a16="http://schemas.microsoft.com/office/drawing/2014/main" id="{ABEC8BD9-B12D-E125-C4AE-E61822EB2364}"/>
              </a:ext>
            </a:extLst>
          </p:cNvPr>
          <p:cNvSpPr txBox="1">
            <a:spLocks/>
          </p:cNvSpPr>
          <p:nvPr/>
        </p:nvSpPr>
        <p:spPr>
          <a:xfrm>
            <a:off x="7524727" y="4423913"/>
            <a:ext cx="3939153"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"Labklājība, pozitīva attieksme un apzinīgums</a:t>
            </a:r>
          </a:p>
          <a:p>
            <a:endParaRPr lang="en-US" sz="2200" dirty="0">
              <a:solidFill>
                <a:schemeClr val="bg1"/>
              </a:solidFill>
            </a:endParaRPr>
          </a:p>
        </p:txBody>
      </p:sp>
      <p:sp>
        <p:nvSpPr>
          <p:cNvPr id="33" name="Text Placeholder 10">
            <a:extLst>
              <a:ext uri="{FF2B5EF4-FFF2-40B4-BE49-F238E27FC236}">
                <a16:creationId xmlns:a16="http://schemas.microsoft.com/office/drawing/2014/main" id="{942246A8-19BF-C5FF-DC74-6CE7494FA786}"/>
              </a:ext>
            </a:extLst>
          </p:cNvPr>
          <p:cNvSpPr txBox="1">
            <a:spLocks/>
          </p:cNvSpPr>
          <p:nvPr/>
        </p:nvSpPr>
        <p:spPr>
          <a:xfrm>
            <a:off x="6048039" y="4509560"/>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6</a:t>
            </a:r>
          </a:p>
        </p:txBody>
      </p:sp>
      <p:sp>
        <p:nvSpPr>
          <p:cNvPr id="34" name="Triangle 33">
            <a:extLst>
              <a:ext uri="{FF2B5EF4-FFF2-40B4-BE49-F238E27FC236}">
                <a16:creationId xmlns:a16="http://schemas.microsoft.com/office/drawing/2014/main" id="{5EBC13EC-902D-BFB0-DCF5-D3A530D1542E}"/>
              </a:ext>
            </a:extLst>
          </p:cNvPr>
          <p:cNvSpPr/>
          <p:nvPr/>
        </p:nvSpPr>
        <p:spPr>
          <a:xfrm rot="5400000">
            <a:off x="7101109" y="4683472"/>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D2412F77-40A8-DA8C-F962-107D50351E86}"/>
              </a:ext>
            </a:extLst>
          </p:cNvPr>
          <p:cNvSpPr txBox="1"/>
          <p:nvPr/>
        </p:nvSpPr>
        <p:spPr>
          <a:xfrm>
            <a:off x="121403" y="6114414"/>
            <a:ext cx="9043791" cy="461665"/>
          </a:xfrm>
          <a:prstGeom prst="rect">
            <a:avLst/>
          </a:prstGeom>
          <a:noFill/>
        </p:spPr>
        <p:txBody>
          <a:bodyPr wrap="square" rtlCol="0">
            <a:spAutoFit/>
          </a:bodyPr>
          <a:lstStyle/>
          <a:p>
            <a:r>
              <a:rPr lang="en-IE" sz="2400" b="1" dirty="0">
                <a:solidFill>
                  <a:srgbClr val="186BA8"/>
                </a:solidFill>
                <a:latin typeface="Calibri" panose="020F0502020204030204" pitchFamily="34" charset="0"/>
                <a:ea typeface="Calibri" panose="020F0502020204030204" pitchFamily="34" charset="0"/>
                <a:cs typeface="Calibri" panose="020F0502020204030204" pitchFamily="34" charset="0"/>
              </a:rPr>
              <a:t>Tā veidojās mūsu kompetences jomas. Apskatīsim tās...</a:t>
            </a:r>
          </a:p>
        </p:txBody>
      </p:sp>
      <p:pic>
        <p:nvPicPr>
          <p:cNvPr id="35" name="Picture 34">
            <a:extLst>
              <a:ext uri="{FF2B5EF4-FFF2-40B4-BE49-F238E27FC236}">
                <a16:creationId xmlns:a16="http://schemas.microsoft.com/office/drawing/2014/main" id="{1FF51032-2D18-49D2-9DA0-D1072F97D5A9}"/>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768000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31562" y="3154373"/>
            <a:ext cx="8505326" cy="2035278"/>
          </a:xfrm>
        </p:spPr>
        <p:txBody>
          <a:bodyPr numCol="2"/>
          <a:lstStyle/>
          <a:p>
            <a:pPr marL="342900" indent="-342900">
              <a:lnSpc>
                <a:spcPts val="2440"/>
              </a:lnSpc>
              <a:buClr>
                <a:srgbClr val="186BA8"/>
              </a:buClr>
              <a:buFont typeface="Arial" panose="020B0604020202020204" pitchFamily="34" charset="0"/>
              <a:buChar char="•"/>
            </a:pPr>
            <a:r>
              <a:rPr lang="en-US" sz="2200" dirty="0"/>
              <a:t>Autonomija</a:t>
            </a:r>
          </a:p>
          <a:p>
            <a:pPr marL="342900" indent="-342900">
              <a:lnSpc>
                <a:spcPts val="2440"/>
              </a:lnSpc>
              <a:buClr>
                <a:srgbClr val="186BA8"/>
              </a:buClr>
              <a:buFont typeface="Arial" panose="020B0604020202020204" pitchFamily="34" charset="0"/>
              <a:buChar char="•"/>
            </a:pPr>
            <a:r>
              <a:rPr lang="en-US" sz="2200" dirty="0"/>
              <a:t>Pašefektivitāte</a:t>
            </a:r>
          </a:p>
          <a:p>
            <a:pPr marL="342900" indent="-342900">
              <a:lnSpc>
                <a:spcPts val="2440"/>
              </a:lnSpc>
              <a:buClr>
                <a:srgbClr val="186BA8"/>
              </a:buClr>
              <a:buFont typeface="Arial" panose="020B0604020202020204" pitchFamily="34" charset="0"/>
              <a:buChar char="•"/>
            </a:pPr>
            <a:r>
              <a:rPr lang="en-US" sz="2200" dirty="0"/>
              <a:t>Pašapziņa un pašvadība</a:t>
            </a:r>
          </a:p>
          <a:p>
            <a:pPr marL="342900" indent="-342900">
              <a:lnSpc>
                <a:spcPts val="2440"/>
              </a:lnSpc>
              <a:buClr>
                <a:srgbClr val="186BA8"/>
              </a:buClr>
              <a:buFont typeface="Arial" panose="020B0604020202020204" pitchFamily="34" charset="0"/>
              <a:buChar char="•"/>
            </a:pPr>
            <a:r>
              <a:rPr lang="en-US" sz="2200" dirty="0"/>
              <a:t>Paškontrole, pašregulācija, pašvadība</a:t>
            </a:r>
          </a:p>
          <a:p>
            <a:pPr marL="342900" indent="-342900">
              <a:lnSpc>
                <a:spcPts val="2440"/>
              </a:lnSpc>
              <a:buClr>
                <a:srgbClr val="186BA8"/>
              </a:buClr>
              <a:buFont typeface="Arial" panose="020B0604020202020204" pitchFamily="34" charset="0"/>
              <a:buChar char="•"/>
            </a:pPr>
            <a:r>
              <a:rPr lang="en-US" sz="2200" dirty="0" err="1"/>
              <a:t>Mērķu</a:t>
            </a:r>
            <a:r>
              <a:rPr lang="en-US" sz="2200" dirty="0"/>
              <a:t> </a:t>
            </a:r>
            <a:r>
              <a:rPr lang="en-US" sz="2200" dirty="0" err="1"/>
              <a:t>sasniegšana</a:t>
            </a:r>
            <a:endParaRPr lang="lv-LV"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r>
              <a:rPr lang="lv-LV" sz="2200" dirty="0"/>
              <a:t>O</a:t>
            </a:r>
            <a:r>
              <a:rPr lang="en-US" sz="2200" dirty="0" err="1"/>
              <a:t>rientācija</a:t>
            </a:r>
            <a:r>
              <a:rPr lang="en-US" sz="2200" dirty="0"/>
              <a:t> uz mērķi un tā sasniegšanu (piemēram, centība, neatlaidība). </a:t>
            </a:r>
          </a:p>
          <a:p>
            <a:pPr marL="342900" indent="-342900">
              <a:lnSpc>
                <a:spcPts val="2440"/>
              </a:lnSpc>
              <a:buClr>
                <a:srgbClr val="186BA8"/>
              </a:buClr>
              <a:buFont typeface="Arial" panose="020B0604020202020204" pitchFamily="34" charset="0"/>
              <a:buChar char="•"/>
            </a:pPr>
            <a:r>
              <a:rPr lang="en-US" sz="2200" dirty="0"/>
              <a:t>Lēmumu pieņemšana</a:t>
            </a:r>
          </a:p>
          <a:p>
            <a:pPr marL="342900" indent="-342900">
              <a:lnSpc>
                <a:spcPts val="2440"/>
              </a:lnSpc>
              <a:buClr>
                <a:srgbClr val="186BA8"/>
              </a:buClr>
              <a:buFont typeface="Arial" panose="020B0604020202020204" pitchFamily="34" charset="0"/>
              <a:buChar char="•"/>
            </a:pPr>
            <a:r>
              <a:rPr lang="en-US" sz="2200" dirty="0"/>
              <a:t>Motivācija un neatlaidība </a:t>
            </a:r>
          </a:p>
          <a:p>
            <a:pPr marL="342900" indent="-342900">
              <a:lnSpc>
                <a:spcPts val="2440"/>
              </a:lnSpc>
              <a:buClr>
                <a:srgbClr val="186BA8"/>
              </a:buClr>
              <a:buFont typeface="Arial" panose="020B0604020202020204" pitchFamily="34" charset="0"/>
              <a:buChar char="•"/>
            </a:pPr>
            <a:r>
              <a:rPr lang="en-US" sz="2200" dirty="0"/>
              <a:t>Plānošana un pārvaldība</a:t>
            </a:r>
          </a:p>
          <a:p>
            <a:pPr marL="342900" indent="-342900">
              <a:lnSpc>
                <a:spcPts val="2440"/>
              </a:lnSpc>
              <a:buClr>
                <a:srgbClr val="186BA8"/>
              </a:buClr>
              <a:buFont typeface="Arial" panose="020B0604020202020204" pitchFamily="34" charset="0"/>
              <a:buChar char="•"/>
            </a:pPr>
            <a:r>
              <a:rPr lang="en-US" sz="2200" dirty="0"/>
              <a:t>Projektu vadība </a:t>
            </a:r>
          </a:p>
          <a:p>
            <a:pPr marL="342900" indent="-342900">
              <a:lnSpc>
                <a:spcPts val="2440"/>
              </a:lnSpc>
              <a:buClr>
                <a:srgbClr val="186BA8"/>
              </a:buClr>
              <a:buFont typeface="Arial" panose="020B0604020202020204" pitchFamily="34" charset="0"/>
              <a:buChar char="•"/>
            </a:pPr>
            <a:r>
              <a:rPr lang="en-US" sz="2200" dirty="0"/>
              <a:t>Risku pārvaldība</a:t>
            </a:r>
          </a:p>
          <a:p>
            <a:pPr marL="342900" indent="-342900">
              <a:lnSpc>
                <a:spcPts val="2440"/>
              </a:lnSpc>
              <a:buClr>
                <a:srgbClr val="186BA8"/>
              </a:buClr>
              <a:buFont typeface="Arial" panose="020B0604020202020204" pitchFamily="34" charset="0"/>
              <a:buChar char="•"/>
            </a:pPr>
            <a:r>
              <a:rPr lang="en-US" sz="2200" dirty="0"/>
              <a:t>Resursu pārvaldība</a:t>
            </a:r>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Pašvadība, </a:t>
            </a:r>
            <a:r>
              <a:rPr lang="lv-LV" dirty="0">
                <a:solidFill>
                  <a:schemeClr val="bg1"/>
                </a:solidFill>
              </a:rPr>
              <a:t>m</a:t>
            </a:r>
            <a:r>
              <a:rPr lang="en-US" dirty="0" err="1">
                <a:solidFill>
                  <a:schemeClr val="bg1"/>
                </a:solidFill>
              </a:rPr>
              <a:t>ērķtiecība</a:t>
            </a:r>
            <a:r>
              <a:rPr lang="en-US" dirty="0">
                <a:solidFill>
                  <a:schemeClr val="bg1"/>
                </a:solidFill>
              </a:rPr>
              <a:t>, </a:t>
            </a:r>
            <a:r>
              <a:rPr lang="lv-LV" dirty="0">
                <a:solidFill>
                  <a:schemeClr val="bg1"/>
                </a:solidFill>
              </a:rPr>
              <a:t>n</a:t>
            </a:r>
            <a:r>
              <a:rPr lang="en-US" dirty="0" err="1">
                <a:solidFill>
                  <a:schemeClr val="bg1"/>
                </a:solidFill>
              </a:rPr>
              <a:t>eatlaidība</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sp>
        <p:nvSpPr>
          <p:cNvPr id="20" name="Text Placeholder 2">
            <a:extLst>
              <a:ext uri="{FF2B5EF4-FFF2-40B4-BE49-F238E27FC236}">
                <a16:creationId xmlns:a16="http://schemas.microsoft.com/office/drawing/2014/main" id="{87295F1B-9FD4-49EE-E2CB-C0612ACB747C}"/>
              </a:ext>
            </a:extLst>
          </p:cNvPr>
          <p:cNvSpPr txBox="1">
            <a:spLocks/>
          </p:cNvSpPr>
          <p:nvPr/>
        </p:nvSpPr>
        <p:spPr>
          <a:xfrm>
            <a:off x="3210591" y="1917290"/>
            <a:ext cx="8096804" cy="34331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Starptautiskajā prasmju ietvarstruktūrā minētās prasmes, kuras "Be 21 Skilled" partneri uzskata par savstarpēji saistītām un kuras ir apvienotas šajā prasmju grupā, ir šādas:</a:t>
            </a:r>
          </a:p>
          <a:p>
            <a:pPr>
              <a:lnSpc>
                <a:spcPts val="2440"/>
              </a:lnSpc>
            </a:pPr>
            <a:endParaRPr lang="en-US" sz="2200" dirty="0"/>
          </a:p>
        </p:txBody>
      </p:sp>
      <p:pic>
        <p:nvPicPr>
          <p:cNvPr id="10" name="Picture 9">
            <a:extLst>
              <a:ext uri="{FF2B5EF4-FFF2-40B4-BE49-F238E27FC236}">
                <a16:creationId xmlns:a16="http://schemas.microsoft.com/office/drawing/2014/main" id="{A46E54EA-6A4B-48A2-9F0F-39B286D3F8AE}"/>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8542773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6A94DC-8B76-03D8-29C4-32FC3CEB2C59}"/>
              </a:ext>
            </a:extLst>
          </p:cNvPr>
          <p:cNvSpPr/>
          <p:nvPr/>
        </p:nvSpPr>
        <p:spPr>
          <a:xfrm>
            <a:off x="-1" y="655341"/>
            <a:ext cx="12192001" cy="510751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1" name="Rectangle 10">
            <a:extLst>
              <a:ext uri="{FF2B5EF4-FFF2-40B4-BE49-F238E27FC236}">
                <a16:creationId xmlns:a16="http://schemas.microsoft.com/office/drawing/2014/main" id="{5BF4ECF2-634B-9032-F71C-8EFE09D42E8C}"/>
              </a:ext>
            </a:extLst>
          </p:cNvPr>
          <p:cNvSpPr/>
          <p:nvPr/>
        </p:nvSpPr>
        <p:spPr>
          <a:xfrm>
            <a:off x="7591647" y="340242"/>
            <a:ext cx="3891516" cy="58624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1211723" y="855458"/>
            <a:ext cx="6071646" cy="4716002"/>
          </a:xfrm>
        </p:spPr>
        <p:txBody>
          <a:bodyPr/>
          <a:lstStyle/>
          <a:p>
            <a:pPr algn="just">
              <a:lnSpc>
                <a:spcPts val="2580"/>
              </a:lnSpc>
            </a:pPr>
            <a:r>
              <a:rPr lang="en-US" dirty="0">
                <a:solidFill>
                  <a:schemeClr val="bg1"/>
                </a:solidFill>
              </a:rPr>
              <a:t>Saskaņā ar ESCO (</a:t>
            </a:r>
            <a:r>
              <a:rPr lang="en-US" dirty="0" err="1">
                <a:solidFill>
                  <a:schemeClr val="bg1"/>
                </a:solidFill>
              </a:rPr>
              <a:t>Eiropas</a:t>
            </a:r>
            <a:r>
              <a:rPr lang="en-US" dirty="0">
                <a:solidFill>
                  <a:schemeClr val="bg1"/>
                </a:solidFill>
              </a:rPr>
              <a:t> </a:t>
            </a:r>
            <a:r>
              <a:rPr lang="en-US" dirty="0" err="1">
                <a:solidFill>
                  <a:schemeClr val="bg1"/>
                </a:solidFill>
              </a:rPr>
              <a:t>Komisija</a:t>
            </a:r>
            <a:r>
              <a:rPr lang="en-US" dirty="0">
                <a:solidFill>
                  <a:schemeClr val="bg1"/>
                </a:solidFill>
              </a:rPr>
              <a:t>) pašvadības prasmes un kompetences prasa, lai indivīdi izprastu un kontrolētu savas spējas un ierobežojumus un izmantotu šo pašapziņu, lai vadītu darbības dažādos kontekstos. </a:t>
            </a:r>
          </a:p>
          <a:p>
            <a:pPr algn="just">
              <a:lnSpc>
                <a:spcPts val="2580"/>
              </a:lnSpc>
            </a:pPr>
            <a:endParaRPr lang="en-US" dirty="0">
              <a:solidFill>
                <a:schemeClr val="bg1"/>
              </a:solidFill>
            </a:endParaRPr>
          </a:p>
          <a:p>
            <a:pPr algn="just">
              <a:lnSpc>
                <a:spcPts val="2580"/>
              </a:lnSpc>
            </a:pPr>
            <a:r>
              <a:rPr lang="en-US" dirty="0">
                <a:solidFill>
                  <a:schemeClr val="bg1"/>
                </a:solidFill>
              </a:rPr>
              <a:t>Tās ietver spēju rīkoties pārdomāti un atbildīgi, pieņemt atgriezenisko saiti, pielāgoties pārmaiņām un meklēt personīgās un profesionālās attīstības iespējas. Pašvadības prasmes un kompetences var saukt arī par:</a:t>
            </a:r>
          </a:p>
          <a:p>
            <a:pPr algn="just">
              <a:lnSpc>
                <a:spcPts val="2580"/>
              </a:lnSpc>
            </a:pPr>
            <a:endParaRPr lang="en-US" dirty="0">
              <a:solidFill>
                <a:schemeClr val="bg1"/>
              </a:solidFill>
            </a:endParaRPr>
          </a:p>
          <a:p>
            <a:pPr algn="just">
              <a:lnSpc>
                <a:spcPts val="2580"/>
              </a:lnSpc>
            </a:pPr>
            <a:endParaRPr lang="en-US" dirty="0">
              <a:solidFill>
                <a:schemeClr val="bg1"/>
              </a:solidFill>
            </a:endParaRPr>
          </a:p>
        </p:txBody>
      </p:sp>
      <p:sp>
        <p:nvSpPr>
          <p:cNvPr id="8" name="Text Placeholder 6">
            <a:extLst>
              <a:ext uri="{FF2B5EF4-FFF2-40B4-BE49-F238E27FC236}">
                <a16:creationId xmlns:a16="http://schemas.microsoft.com/office/drawing/2014/main" id="{12B9B110-3791-EBCE-21F0-5FEF9CA8896B}"/>
              </a:ext>
            </a:extLst>
          </p:cNvPr>
          <p:cNvSpPr txBox="1">
            <a:spLocks/>
          </p:cNvSpPr>
          <p:nvPr/>
        </p:nvSpPr>
        <p:spPr>
          <a:xfrm>
            <a:off x="7914422" y="1095143"/>
            <a:ext cx="4585856" cy="2118316"/>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buClr>
                <a:srgbClr val="AD4097"/>
              </a:buClr>
              <a:buFont typeface="Wingdings" pitchFamily="2" charset="2"/>
              <a:buChar char="q"/>
            </a:pPr>
            <a:r>
              <a:rPr lang="en-US" sz="2600" dirty="0"/>
              <a:t>paškontrole</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pašregulācija</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pašpārvalde</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pašdisciplīna un </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profesionāla attieksme</a:t>
            </a:r>
          </a:p>
          <a:p>
            <a:pPr lvl="0">
              <a:buClr>
                <a:srgbClr val="AD4097"/>
              </a:buClr>
            </a:pPr>
            <a:endParaRPr lang="en-US" sz="2600" dirty="0"/>
          </a:p>
          <a:p>
            <a:pPr lvl="0">
              <a:buClr>
                <a:srgbClr val="186BA8"/>
              </a:buClr>
            </a:pPr>
            <a:endParaRPr lang="en-US" sz="2600" dirty="0"/>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pic>
        <p:nvPicPr>
          <p:cNvPr id="12" name="Picture 11">
            <a:extLst>
              <a:ext uri="{FF2B5EF4-FFF2-40B4-BE49-F238E27FC236}">
                <a16:creationId xmlns:a16="http://schemas.microsoft.com/office/drawing/2014/main" id="{6D54AC2C-F053-4DA3-BB20-75A1A807A7C5}"/>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23710726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9F4B9ABC-6259-930A-0A9E-F273E388CAF1}"/>
              </a:ext>
            </a:extLst>
          </p:cNvPr>
          <p:cNvPicPr>
            <a:picLocks noGrp="1" noChangeAspect="1"/>
          </p:cNvPicPr>
          <p:nvPr>
            <p:ph type="pic" sz="quarter" idx="21"/>
          </p:nvPr>
        </p:nvPicPr>
        <p:blipFill rotWithShape="1">
          <a:blip r:embed="rId2"/>
          <a:srcRect l="21084" r="21084"/>
          <a:stretch/>
        </p:blipFill>
        <p:spPr>
          <a:xfrm>
            <a:off x="884606" y="0"/>
            <a:ext cx="4431673" cy="6858000"/>
          </a:xfrm>
        </p:spPr>
      </p:pic>
      <p:sp>
        <p:nvSpPr>
          <p:cNvPr id="13" name="Text Placeholder 12">
            <a:extLst>
              <a:ext uri="{FF2B5EF4-FFF2-40B4-BE49-F238E27FC236}">
                <a16:creationId xmlns:a16="http://schemas.microsoft.com/office/drawing/2014/main" id="{C2BE2D06-0FEA-4779-44D7-D425554601D4}"/>
              </a:ext>
            </a:extLst>
          </p:cNvPr>
          <p:cNvSpPr>
            <a:spLocks noGrp="1"/>
          </p:cNvSpPr>
          <p:nvPr>
            <p:ph type="body" sz="quarter" idx="48"/>
          </p:nvPr>
        </p:nvSpPr>
        <p:spPr>
          <a:xfrm>
            <a:off x="5869172" y="616689"/>
            <a:ext cx="5798221" cy="5685258"/>
          </a:xfrm>
        </p:spPr>
        <p:txBody>
          <a:bodyPr/>
          <a:lstStyle/>
          <a:p>
            <a:pPr algn="just">
              <a:lnSpc>
                <a:spcPts val="2580"/>
              </a:lnSpc>
            </a:pPr>
            <a:r>
              <a:rPr lang="en-US" sz="2400" dirty="0"/>
              <a:t>Saskaņā ar pētījumiem </a:t>
            </a:r>
            <a:r>
              <a:rPr lang="en-US" sz="2400" b="1" dirty="0">
                <a:solidFill>
                  <a:srgbClr val="8A2061"/>
                </a:solidFill>
              </a:rPr>
              <a:t>mērķtiecība </a:t>
            </a:r>
            <a:r>
              <a:rPr lang="en-US" sz="2400" dirty="0"/>
              <a:t>ir gribas kvalitāte, ko raksturo mērķi un uzdevumi, rīcības, domu un jūtu sakārtotība un līdzsvarotība ar pastāvīgu virzību uz mērķi.  Tā ir īpašība, kurai piemīt virziena izjūta un spēcīga motivācija sasniegt konkrētu iznākumu. </a:t>
            </a:r>
          </a:p>
          <a:p>
            <a:pPr algn="just">
              <a:lnSpc>
                <a:spcPts val="2580"/>
              </a:lnSpc>
            </a:pPr>
            <a:endParaRPr lang="en-US" sz="2400" dirty="0"/>
          </a:p>
          <a:p>
            <a:pPr algn="just">
              <a:lnSpc>
                <a:spcPts val="2580"/>
              </a:lnSpc>
            </a:pPr>
            <a:r>
              <a:rPr lang="en-US" sz="2400" b="1" dirty="0">
                <a:solidFill>
                  <a:srgbClr val="8A2061"/>
                </a:solidFill>
              </a:rPr>
              <a:t>Neatlaidība </a:t>
            </a:r>
            <a:r>
              <a:rPr lang="en-US" sz="2400" dirty="0"/>
              <a:t>ir cilvēka spēja ilgstoši uzkrāt enerģiju, lai sasniegtu mērķi, pārvarētu dažāda lieluma grūtības (</a:t>
            </a:r>
            <a:r>
              <a:rPr lang="en-US" sz="2400" dirty="0" err="1"/>
              <a:t>Griban </a:t>
            </a:r>
            <a:r>
              <a:rPr lang="en-US" sz="2400" dirty="0"/>
              <a:t>et al., 2020). Mērķtiecība un neatlaidība kopā ir svarīgas īpašības, kas var palīdzēt indivīdam sasniegt mērķus un pārvarēt grūtības.</a:t>
            </a:r>
          </a:p>
          <a:p>
            <a:pPr algn="just">
              <a:lnSpc>
                <a:spcPts val="2580"/>
              </a:lnSpc>
            </a:pPr>
            <a:endParaRPr lang="en-US" sz="2400" dirty="0"/>
          </a:p>
          <a:p>
            <a:pPr algn="just">
              <a:lnSpc>
                <a:spcPts val="2580"/>
              </a:lnSpc>
            </a:pPr>
            <a:endParaRPr lang="en-US" sz="2400" dirty="0"/>
          </a:p>
          <a:p>
            <a:pPr algn="just">
              <a:lnSpc>
                <a:spcPts val="2580"/>
              </a:lnSpc>
            </a:pPr>
            <a:endParaRPr lang="en-US" sz="2400" dirty="0"/>
          </a:p>
        </p:txBody>
      </p:sp>
      <p:pic>
        <p:nvPicPr>
          <p:cNvPr id="4" name="Picture 3">
            <a:extLst>
              <a:ext uri="{FF2B5EF4-FFF2-40B4-BE49-F238E27FC236}">
                <a16:creationId xmlns:a16="http://schemas.microsoft.com/office/drawing/2014/main" id="{DED04CCD-93C5-4811-BABB-6A1CD62187C3}"/>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659319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559800" cy="3731669"/>
          </a:xfrm>
        </p:spPr>
        <p:txBody>
          <a:bodyPr/>
          <a:lstStyle/>
          <a:p>
            <a:pPr algn="just">
              <a:lnSpc>
                <a:spcPts val="2440"/>
              </a:lnSpc>
            </a:pPr>
            <a:r>
              <a:rPr lang="en-US" sz="2200" b="1" dirty="0"/>
              <a:t>Saistītās prasmes:</a:t>
            </a:r>
          </a:p>
          <a:p>
            <a:pPr algn="just">
              <a:lnSpc>
                <a:spcPts val="2440"/>
              </a:lnSpc>
            </a:pPr>
            <a:endParaRPr lang="en-US" sz="2200" dirty="0"/>
          </a:p>
          <a:p>
            <a:pPr marL="342900" indent="-342900" algn="just">
              <a:lnSpc>
                <a:spcPts val="2440"/>
              </a:lnSpc>
              <a:buClr>
                <a:srgbClr val="186BA8"/>
              </a:buClr>
              <a:buFont typeface="Arial" panose="020B0604020202020204" pitchFamily="34" charset="0"/>
              <a:buChar char="•"/>
            </a:pPr>
            <a:r>
              <a:rPr lang="en-US" sz="2200" dirty="0"/>
              <a:t>Analītiskā domāšana </a:t>
            </a:r>
          </a:p>
          <a:p>
            <a:pPr marL="342900" indent="-342900" algn="just">
              <a:lnSpc>
                <a:spcPts val="2440"/>
              </a:lnSpc>
              <a:buClr>
                <a:srgbClr val="186BA8"/>
              </a:buClr>
              <a:buFont typeface="Arial" panose="020B0604020202020204" pitchFamily="34" charset="0"/>
              <a:buChar char="•"/>
            </a:pPr>
            <a:r>
              <a:rPr lang="en-US" sz="2200" dirty="0"/>
              <a:t>Kognitīvie procesi un stratēģijas</a:t>
            </a:r>
          </a:p>
          <a:p>
            <a:pPr marL="342900" indent="-342900" algn="just">
              <a:lnSpc>
                <a:spcPts val="2440"/>
              </a:lnSpc>
              <a:buClr>
                <a:srgbClr val="186BA8"/>
              </a:buClr>
              <a:buFont typeface="Arial" panose="020B0604020202020204" pitchFamily="34" charset="0"/>
              <a:buChar char="•"/>
            </a:pPr>
            <a:r>
              <a:rPr lang="en-US" sz="2200" dirty="0"/>
              <a:t>Kritiskā domāšana un lēmumu pieņemšana </a:t>
            </a:r>
          </a:p>
          <a:p>
            <a:pPr marL="342900" indent="-342900" algn="just">
              <a:lnSpc>
                <a:spcPts val="2440"/>
              </a:lnSpc>
              <a:buClr>
                <a:srgbClr val="186BA8"/>
              </a:buClr>
              <a:buFont typeface="Arial" panose="020B0604020202020204" pitchFamily="34" charset="0"/>
              <a:buChar char="•"/>
            </a:pPr>
            <a:r>
              <a:rPr lang="en-US" sz="2200" dirty="0"/>
              <a:t>Problēmas formulēšana</a:t>
            </a:r>
          </a:p>
          <a:p>
            <a:pPr marL="342900" indent="-342900" algn="just">
              <a:lnSpc>
                <a:spcPts val="2440"/>
              </a:lnSpc>
              <a:buClr>
                <a:srgbClr val="186BA8"/>
              </a:buClr>
              <a:buFont typeface="Arial" panose="020B0604020202020204" pitchFamily="34" charset="0"/>
              <a:buChar char="•"/>
            </a:pPr>
            <a:r>
              <a:rPr lang="en-US" sz="2200" dirty="0"/>
              <a:t>Problēmu risināšana, sarežģītu problēmu risināšana</a:t>
            </a:r>
          </a:p>
          <a:p>
            <a:pPr marL="342900" indent="-342900" algn="just">
              <a:lnSpc>
                <a:spcPts val="2440"/>
              </a:lnSpc>
              <a:buClr>
                <a:srgbClr val="186BA8"/>
              </a:buClr>
              <a:buFont typeface="Arial" panose="020B0604020202020204" pitchFamily="34" charset="0"/>
              <a:buChar char="•"/>
            </a:pPr>
            <a:r>
              <a:rPr lang="en-US" sz="2200" dirty="0"/>
              <a:t>Prāta spriešana, problēmu risināšana un ideju ģenerēšana.</a:t>
            </a:r>
          </a:p>
          <a:p>
            <a:pPr marL="342900" indent="-342900" algn="just">
              <a:lnSpc>
                <a:spcPts val="2440"/>
              </a:lnSpc>
              <a:buClr>
                <a:srgbClr val="186BA8"/>
              </a:buClr>
              <a:buFont typeface="Arial" panose="020B0604020202020204" pitchFamily="34" charset="0"/>
              <a:buChar char="•"/>
            </a:pPr>
            <a:r>
              <a:rPr lang="en-US" sz="2200" dirty="0"/>
              <a:t>Sistēmas prasmes</a:t>
            </a:r>
          </a:p>
          <a:p>
            <a:pPr marL="342900" indent="-342900" algn="just">
              <a:lnSpc>
                <a:spcPts val="2440"/>
              </a:lnSpc>
              <a:buClr>
                <a:srgbClr val="186BA8"/>
              </a:buClr>
              <a:buFont typeface="Arial" panose="020B0604020202020204" pitchFamily="34" charset="0"/>
              <a:buChar char="•"/>
            </a:pPr>
            <a:r>
              <a:rPr lang="en-US" sz="2200" dirty="0"/>
              <a:t>Sistēmu analīze un novērtēšana</a:t>
            </a:r>
          </a:p>
          <a:p>
            <a:pPr marL="342900" indent="-342900" algn="just">
              <a:lnSpc>
                <a:spcPts val="2440"/>
              </a:lnSpc>
              <a:buClr>
                <a:srgbClr val="186BA8"/>
              </a:buClr>
              <a:buFont typeface="Arial" panose="020B0604020202020204" pitchFamily="34" charset="0"/>
              <a:buChar char="•"/>
            </a:pPr>
            <a:endParaRPr lang="en-US" sz="2200" dirty="0"/>
          </a:p>
          <a:p>
            <a:pPr algn="just">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10499063"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Kritiskā domāšana, problēmu risināšana un sistēmiskā domāšana</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grpSp>
        <p:nvGrpSpPr>
          <p:cNvPr id="14" name="Group 13">
            <a:extLst>
              <a:ext uri="{FF2B5EF4-FFF2-40B4-BE49-F238E27FC236}">
                <a16:creationId xmlns:a16="http://schemas.microsoft.com/office/drawing/2014/main" id="{29A7B4F8-011C-745C-43BA-B5D0EBCBD875}"/>
              </a:ext>
            </a:extLst>
          </p:cNvPr>
          <p:cNvGrpSpPr/>
          <p:nvPr/>
        </p:nvGrpSpPr>
        <p:grpSpPr>
          <a:xfrm>
            <a:off x="9199647" y="3445337"/>
            <a:ext cx="2075870" cy="2075908"/>
            <a:chOff x="8736336" y="773976"/>
            <a:chExt cx="925001" cy="925018"/>
          </a:xfrm>
          <a:solidFill>
            <a:srgbClr val="1C1442"/>
          </a:solidFill>
        </p:grpSpPr>
        <p:grpSp>
          <p:nvGrpSpPr>
            <p:cNvPr id="15" name="Graphic 2">
              <a:extLst>
                <a:ext uri="{FF2B5EF4-FFF2-40B4-BE49-F238E27FC236}">
                  <a16:creationId xmlns:a16="http://schemas.microsoft.com/office/drawing/2014/main" id="{8004D9A8-E78A-2610-91C2-FC81EEEA7124}"/>
                </a:ext>
              </a:extLst>
            </p:cNvPr>
            <p:cNvGrpSpPr/>
            <p:nvPr/>
          </p:nvGrpSpPr>
          <p:grpSpPr>
            <a:xfrm>
              <a:off x="8736336" y="773976"/>
              <a:ext cx="925001" cy="925018"/>
              <a:chOff x="8736336" y="773976"/>
              <a:chExt cx="925001" cy="925018"/>
            </a:xfrm>
            <a:grpFill/>
          </p:grpSpPr>
          <p:sp>
            <p:nvSpPr>
              <p:cNvPr id="18" name="Freeform 17">
                <a:extLst>
                  <a:ext uri="{FF2B5EF4-FFF2-40B4-BE49-F238E27FC236}">
                    <a16:creationId xmlns:a16="http://schemas.microsoft.com/office/drawing/2014/main" id="{AC1734E0-AD5C-9357-2075-BF6A258E5FA6}"/>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6BDC4FF6-FD1A-2487-710B-3D01457F5CF9}"/>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7CE632A-8E89-10B3-EB00-7F33E0B45E7E}"/>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47A85407-60C7-55A9-7CDC-2F837A3B1971}"/>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3D1838DC-692C-A880-D68B-AC6654713790}"/>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49D2126C-7B9D-9946-6704-0C68CD96E045}"/>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A75A9A1C-CB37-A6B9-0E88-5061FCC90656}"/>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E9FF528D-C5FA-89BE-A2DD-09539F7DD35D}"/>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31AF6935-4F64-21D3-6C0C-4D322D90AC65}"/>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pic>
        <p:nvPicPr>
          <p:cNvPr id="25" name="Picture 24">
            <a:extLst>
              <a:ext uri="{FF2B5EF4-FFF2-40B4-BE49-F238E27FC236}">
                <a16:creationId xmlns:a16="http://schemas.microsoft.com/office/drawing/2014/main" id="{A9647107-295D-4DB5-9477-01FB65E015DE}"/>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025820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75634" y="703386"/>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dirty="0"/>
              <a:t>Saskaņā ar ESCO (Eiropas Komisija, n.d.) </a:t>
            </a:r>
            <a:r>
              <a:rPr lang="en-US" b="1" dirty="0"/>
              <a:t>domāšanas prasmes </a:t>
            </a:r>
            <a:r>
              <a:rPr lang="en-US" dirty="0"/>
              <a:t>un iemaņas ir saistītas ar spēju izmantot prāta procesus, lai apkopotu, konceptualizētu, </a:t>
            </a:r>
            <a:r>
              <a:rPr lang="en-US" dirty="0" err="1"/>
              <a:t>analizētu</a:t>
            </a:r>
            <a:r>
              <a:rPr lang="en-US" dirty="0"/>
              <a:t>, sintezētu un/vai novērtētu informāciju, kas iegūta vai radusies no novērojumiem, pieredzes, pārdomām, spriešanas vai komunikācijas. </a:t>
            </a:r>
          </a:p>
          <a:p>
            <a:pPr algn="just">
              <a:lnSpc>
                <a:spcPts val="2580"/>
              </a:lnSpc>
            </a:pPr>
            <a:endParaRPr lang="en-US" dirty="0"/>
          </a:p>
          <a:p>
            <a:pPr algn="just">
              <a:lnSpc>
                <a:spcPts val="2580"/>
              </a:lnSpc>
            </a:pPr>
            <a:r>
              <a:rPr lang="en-US" dirty="0"/>
              <a:t>Tās ietver spēju novērtēt un izmantot dažāda veida informāciju, lai plānotu darbības, sasniegtu mērķus, risinātu problēmas, risinātu jautājumus un veiktu sarežģītus uzdevumus gan rutīnas, gan jaunos veidos. </a:t>
            </a:r>
          </a:p>
        </p:txBody>
      </p:sp>
      <p:sp>
        <p:nvSpPr>
          <p:cNvPr id="15" name="Rectangle 14">
            <a:extLst>
              <a:ext uri="{FF2B5EF4-FFF2-40B4-BE49-F238E27FC236}">
                <a16:creationId xmlns:a16="http://schemas.microsoft.com/office/drawing/2014/main" id="{90E4122C-8C3A-1C4D-6247-6F243F67E1F8}"/>
              </a:ext>
            </a:extLst>
          </p:cNvPr>
          <p:cNvSpPr/>
          <p:nvPr/>
        </p:nvSpPr>
        <p:spPr>
          <a:xfrm>
            <a:off x="8197362" y="479681"/>
            <a:ext cx="4005321" cy="436098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6" name="Rectangle 15">
            <a:extLst>
              <a:ext uri="{FF2B5EF4-FFF2-40B4-BE49-F238E27FC236}">
                <a16:creationId xmlns:a16="http://schemas.microsoft.com/office/drawing/2014/main" id="{A0BA4FDD-3DD1-E0BA-0E1C-66E2C6429DF2}"/>
              </a:ext>
            </a:extLst>
          </p:cNvPr>
          <p:cNvSpPr/>
          <p:nvPr/>
        </p:nvSpPr>
        <p:spPr>
          <a:xfrm>
            <a:off x="8208045" y="2402079"/>
            <a:ext cx="653562" cy="1922585"/>
          </a:xfrm>
          <a:prstGeom prst="rect">
            <a:avLst/>
          </a:prstGeom>
          <a:gradFill flip="none" rotWithShape="1">
            <a:gsLst>
              <a:gs pos="14000">
                <a:srgbClr val="186BA8"/>
              </a:gs>
              <a:gs pos="68000">
                <a:srgbClr val="8A2061"/>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914400"/>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580"/>
              </a:lnSpc>
            </a:pPr>
            <a:r>
              <a:rPr lang="en-US" b="1" dirty="0">
                <a:solidFill>
                  <a:schemeClr val="bg1"/>
                </a:solidFill>
              </a:rPr>
              <a:t>Domāšanas prasmes un kompetences var saukt arī par:</a:t>
            </a:r>
          </a:p>
          <a:p>
            <a:pPr>
              <a:lnSpc>
                <a:spcPts val="2580"/>
              </a:lnSpc>
            </a:pPr>
            <a:endParaRPr lang="en-US" dirty="0">
              <a:solidFill>
                <a:schemeClr val="bg1"/>
              </a:solidFill>
            </a:endParaRPr>
          </a:p>
          <a:p>
            <a:pPr>
              <a:lnSpc>
                <a:spcPts val="2580"/>
              </a:lnSpc>
            </a:pPr>
            <a:endParaRPr lang="en-US" dirty="0">
              <a:solidFill>
                <a:schemeClr val="bg1"/>
              </a:solidFill>
            </a:endParaRPr>
          </a:p>
          <a:p>
            <a:pPr marL="590550" indent="-590550">
              <a:lnSpc>
                <a:spcPts val="2580"/>
              </a:lnSpc>
              <a:buClr>
                <a:schemeClr val="bg1"/>
              </a:buClr>
              <a:buFont typeface="+mj-lt"/>
              <a:buAutoNum type="arabicPeriod"/>
            </a:pPr>
            <a:r>
              <a:rPr lang="en-US" dirty="0">
                <a:solidFill>
                  <a:schemeClr val="bg1"/>
                </a:solidFill>
              </a:rPr>
              <a:t>Kognitīvās prasmes un kompetences</a:t>
            </a:r>
          </a:p>
          <a:p>
            <a:pPr marL="590550" indent="-590550">
              <a:lnSpc>
                <a:spcPts val="2580"/>
              </a:lnSpc>
              <a:buClr>
                <a:schemeClr val="bg1"/>
              </a:buClr>
              <a:buFont typeface="+mj-lt"/>
              <a:buAutoNum type="arabicPeriod"/>
            </a:pPr>
            <a:endParaRPr lang="en-US" dirty="0">
              <a:solidFill>
                <a:schemeClr val="bg1"/>
              </a:solidFill>
            </a:endParaRPr>
          </a:p>
          <a:p>
            <a:pPr marL="590550" indent="-590550">
              <a:lnSpc>
                <a:spcPts val="2580"/>
              </a:lnSpc>
              <a:buClr>
                <a:schemeClr val="bg1"/>
              </a:buClr>
              <a:buFont typeface="+mj-lt"/>
              <a:buAutoNum type="arabicPeriod"/>
            </a:pPr>
            <a:r>
              <a:rPr lang="en-US" dirty="0">
                <a:solidFill>
                  <a:schemeClr val="bg1"/>
                </a:solidFill>
              </a:rPr>
              <a:t>Saprāta un loģikas izmantošana</a:t>
            </a:r>
          </a:p>
          <a:p>
            <a:pPr>
              <a:lnSpc>
                <a:spcPts val="2580"/>
              </a:lnSpc>
            </a:pPr>
            <a:endParaRPr lang="en-US" dirty="0">
              <a:solidFill>
                <a:schemeClr val="bg1"/>
              </a:solidFill>
            </a:endParaRPr>
          </a:p>
        </p:txBody>
      </p:sp>
      <p:pic>
        <p:nvPicPr>
          <p:cNvPr id="9" name="Picture 8">
            <a:extLst>
              <a:ext uri="{FF2B5EF4-FFF2-40B4-BE49-F238E27FC236}">
                <a16:creationId xmlns:a16="http://schemas.microsoft.com/office/drawing/2014/main" id="{095D78E9-38A9-4548-9FE7-CDBBE6948E12}"/>
              </a:ext>
            </a:extLst>
          </p:cNvPr>
          <p:cNvPicPr>
            <a:picLocks noChangeAspect="1"/>
          </p:cNvPicPr>
          <p:nvPr/>
        </p:nvPicPr>
        <p:blipFill>
          <a:blip r:embed="rId4"/>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482033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US" sz="2200" b="1" dirty="0">
                <a:solidFill>
                  <a:srgbClr val="8A2061"/>
                </a:solidFill>
              </a:rPr>
              <a:t>Kritiskā domāšana </a:t>
            </a:r>
            <a:r>
              <a:rPr lang="en-US" sz="2200" dirty="0"/>
              <a:t>ir augstākā līmeņa domāšanas prasme, kas ir būtiska, lai tiktu galā ar nenoteiktību, sarežģītību un pārmaiņām. Tā ietver uz sevi vērstu, prasmīgu informācijas, uzskatu vai zināšanu analīzi, pastāvīgi rekonstruējot savas domāšanas zināšanas par metodēm, lai novērtētu un radītu jaunas zināšanas un stratēģijas problēmu risināšanai. Tā paredz apzināties cilvēka domāšanas egocentriskās un sociocentriskās tendences, kas var radīt spriešanas kvalitātes trūkumus, kā arī gatavību kritiski izvērtēt un novērtēt informāciju (Sala, Punie, </a:t>
            </a:r>
            <a:r>
              <a:rPr lang="en-US" sz="2200" dirty="0" err="1"/>
              <a:t>Garkov </a:t>
            </a:r>
            <a:r>
              <a:rPr lang="en-US" sz="2200" dirty="0"/>
              <a:t>un Cabrera, 2020).</a:t>
            </a:r>
          </a:p>
          <a:p>
            <a:pPr algn="just">
              <a:lnSpc>
                <a:spcPts val="2440"/>
              </a:lnSpc>
            </a:pPr>
            <a:endParaRPr lang="en-US" sz="2200" dirty="0"/>
          </a:p>
          <a:p>
            <a:pPr algn="just">
              <a:lnSpc>
                <a:spcPts val="2440"/>
              </a:lnSpc>
            </a:pPr>
            <a:r>
              <a:rPr lang="en-US" sz="2200" b="1" dirty="0">
                <a:solidFill>
                  <a:srgbClr val="8A2061"/>
                </a:solidFill>
              </a:rPr>
              <a:t>Problēmu risināšana </a:t>
            </a:r>
            <a:r>
              <a:rPr lang="en-US" sz="2200" dirty="0"/>
              <a:t>ir sarežģītu vai sarežģītu jautājumu risinājumu meklēšanas process" (Simpson, Weiner un Oxford University Press, 1989). Problēmu risināšanai parasti ir jāizmanto dažādi rīki un informācijas resursi. Problēmu risināšanas pamatīpašība ir tā, ka cilvēkam nav iespējams sasniegt mērķi ar rutīnas darbībām. Risinot problēmas, cilvēkam ir jāpārdomā situācija, lai noteiktu pareizu lēmumu un darbību izkārtojumu, kas var novest pie risinājuma. Tā bieži vien ir saistīta ar mijiedarbību ar citām personām, tāpēc viena no darbībām, kas nepieciešama problēmas risināšanai, var būt saziņa mutiskā vai rakstiskā formā. Rīki un tehnoloģijas parasti var atvieglot problēmu risināšanu (ESAO, 2012). </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7" name="Picture 6">
            <a:extLst>
              <a:ext uri="{FF2B5EF4-FFF2-40B4-BE49-F238E27FC236}">
                <a16:creationId xmlns:a16="http://schemas.microsoft.com/office/drawing/2014/main" id="{164C7DE6-D403-4FCC-A26A-D7C89401CA2E}"/>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0139492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78D6E0D-388E-4C72-414C-7DEA18A3F5DE}"/>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2">
            <a:extLst>
              <a:ext uri="{FF2B5EF4-FFF2-40B4-BE49-F238E27FC236}">
                <a16:creationId xmlns:a16="http://schemas.microsoft.com/office/drawing/2014/main" id="{A59D317A-09C5-65EE-C459-60B83F4D1C55}"/>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28</a:t>
            </a:fld>
            <a:endParaRPr lang="en-US" sz="1291" dirty="0"/>
          </a:p>
        </p:txBody>
      </p:sp>
      <p:sp>
        <p:nvSpPr>
          <p:cNvPr id="21" name="Text Placeholder 2">
            <a:extLst>
              <a:ext uri="{FF2B5EF4-FFF2-40B4-BE49-F238E27FC236}">
                <a16:creationId xmlns:a16="http://schemas.microsoft.com/office/drawing/2014/main" id="{280BA914-1873-D8A4-DA7C-7AF85B355ABA}"/>
              </a:ext>
            </a:extLst>
          </p:cNvPr>
          <p:cNvSpPr txBox="1">
            <a:spLocks/>
          </p:cNvSpPr>
          <p:nvPr/>
        </p:nvSpPr>
        <p:spPr>
          <a:xfrm>
            <a:off x="6431797" y="836908"/>
            <a:ext cx="5184145" cy="486304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400"/>
              <a:t>Kritiskā domāšana un problēmu risināšanas prasmes ir cieši saistītas ar citām nodarbinātības prasmēm. Kā norāda ES Padome (2018), problēmu risināšanas attieksme atbalsta mācīšanās procesu un indivīda spēju tikt galā ar šķēršļiem un pārmaiņām. </a:t>
            </a:r>
          </a:p>
          <a:p>
            <a:pPr algn="just">
              <a:lnSpc>
                <a:spcPts val="2440"/>
              </a:lnSpc>
            </a:pPr>
            <a:endParaRPr lang="en-US" sz="2400"/>
          </a:p>
          <a:p>
            <a:pPr algn="just">
              <a:lnSpc>
                <a:spcPts val="2440"/>
              </a:lnSpc>
            </a:pPr>
            <a:r>
              <a:rPr lang="en-US" sz="2400"/>
              <a:t>Tas ietver vēlmi izmantot iepriekš apgūto un dzīves pieredzi, kā arī zinātkāri meklēt iespējas mācīties un attīstīties dažādos dzīves kontekstos.</a:t>
            </a:r>
            <a:endParaRPr lang="en-US" sz="2400" dirty="0"/>
          </a:p>
        </p:txBody>
      </p:sp>
      <p:pic>
        <p:nvPicPr>
          <p:cNvPr id="22" name="Picture 21">
            <a:extLst>
              <a:ext uri="{FF2B5EF4-FFF2-40B4-BE49-F238E27FC236}">
                <a16:creationId xmlns:a16="http://schemas.microsoft.com/office/drawing/2014/main" id="{FCCD25CE-1BA3-CA28-D6E6-52825FD9946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00" r="21300"/>
          <a:stretch/>
        </p:blipFill>
        <p:spPr>
          <a:xfrm>
            <a:off x="0" y="3952"/>
            <a:ext cx="5904854" cy="6858000"/>
          </a:xfrm>
          <a:prstGeom prst="rect">
            <a:avLst/>
          </a:prstGeom>
        </p:spPr>
      </p:pic>
      <p:pic>
        <p:nvPicPr>
          <p:cNvPr id="23" name="Picture 22">
            <a:extLst>
              <a:ext uri="{FF2B5EF4-FFF2-40B4-BE49-F238E27FC236}">
                <a16:creationId xmlns:a16="http://schemas.microsoft.com/office/drawing/2014/main" id="{945109C1-D346-D297-A651-C21CA5BA32A2}"/>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196000" y="5447636"/>
            <a:ext cx="1443600" cy="356400"/>
          </a:xfrm>
          <a:prstGeom prst="rect">
            <a:avLst/>
          </a:prstGeom>
        </p:spPr>
      </p:pic>
      <p:sp>
        <p:nvSpPr>
          <p:cNvPr id="24" name="Rectangle 23">
            <a:extLst>
              <a:ext uri="{FF2B5EF4-FFF2-40B4-BE49-F238E27FC236}">
                <a16:creationId xmlns:a16="http://schemas.microsoft.com/office/drawing/2014/main" id="{AA27278B-B5FF-A322-17B7-9217E4030C43}"/>
              </a:ext>
            </a:extLst>
          </p:cNvPr>
          <p:cNvSpPr/>
          <p:nvPr/>
        </p:nvSpPr>
        <p:spPr>
          <a:xfrm>
            <a:off x="0" y="-3952"/>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6A412B2-E752-404C-B687-080C576FD832}"/>
              </a:ext>
            </a:extLst>
          </p:cNvPr>
          <p:cNvPicPr>
            <a:picLocks noChangeAspect="1"/>
          </p:cNvPicPr>
          <p:nvPr/>
        </p:nvPicPr>
        <p:blipFill>
          <a:blip r:embed="rId4"/>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1351399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169976" cy="3731669"/>
          </a:xfrm>
        </p:spPr>
        <p:txBody>
          <a:bodyPr/>
          <a:lstStyle/>
          <a:p>
            <a:pPr>
              <a:lnSpc>
                <a:spcPts val="2440"/>
              </a:lnSpc>
            </a:pPr>
            <a:r>
              <a:rPr lang="en-US" sz="2200" b="1" dirty="0"/>
              <a:t>Saistītās prasmes: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Sadarbība</a:t>
            </a:r>
          </a:p>
          <a:p>
            <a:pPr marL="342900" lvl="0" indent="-342900">
              <a:lnSpc>
                <a:spcPts val="2440"/>
              </a:lnSpc>
              <a:buClr>
                <a:srgbClr val="186BA8"/>
              </a:buClr>
              <a:buFont typeface="Arial" panose="020B0604020202020204" pitchFamily="34" charset="0"/>
              <a:buChar char="•"/>
            </a:pPr>
            <a:r>
              <a:rPr lang="en-US" sz="2200" dirty="0"/>
              <a:t>Saziņa</a:t>
            </a:r>
          </a:p>
          <a:p>
            <a:pPr marL="342900" lvl="0" indent="-342900">
              <a:lnSpc>
                <a:spcPts val="2440"/>
              </a:lnSpc>
              <a:buClr>
                <a:srgbClr val="186BA8"/>
              </a:buClr>
              <a:buFont typeface="Arial" panose="020B0604020202020204" pitchFamily="34" charset="0"/>
              <a:buChar char="•"/>
            </a:pPr>
            <a:r>
              <a:rPr lang="en-US" sz="2200" dirty="0"/>
              <a:t>Attiecību veidošana</a:t>
            </a:r>
          </a:p>
          <a:p>
            <a:pPr marL="342900" lvl="0" indent="-342900">
              <a:lnSpc>
                <a:spcPts val="2440"/>
              </a:lnSpc>
              <a:buClr>
                <a:srgbClr val="186BA8"/>
              </a:buClr>
              <a:buFont typeface="Arial" panose="020B0604020202020204" pitchFamily="34" charset="0"/>
              <a:buChar char="•"/>
            </a:pPr>
            <a:r>
              <a:rPr lang="en-US" sz="2200" dirty="0"/>
              <a:t>Iesaistīšanās/ komunikācijas prasmes/ sadarbības prasmes</a:t>
            </a:r>
          </a:p>
          <a:p>
            <a:pPr marL="342900" lvl="0" indent="-342900">
              <a:lnSpc>
                <a:spcPts val="2440"/>
              </a:lnSpc>
              <a:buClr>
                <a:srgbClr val="186BA8"/>
              </a:buClr>
              <a:buFont typeface="Arial" panose="020B0604020202020204" pitchFamily="34" charset="0"/>
              <a:buChar char="•"/>
            </a:pPr>
            <a:r>
              <a:rPr lang="en-US" sz="2200" dirty="0"/>
              <a:t>Vispārīgās prasmes/kompetences</a:t>
            </a:r>
          </a:p>
          <a:p>
            <a:pPr marL="342900" lvl="0" indent="-342900">
              <a:lnSpc>
                <a:spcPts val="2440"/>
              </a:lnSpc>
              <a:buClr>
                <a:srgbClr val="186BA8"/>
              </a:buClr>
              <a:buFont typeface="Arial" panose="020B0604020202020204" pitchFamily="34" charset="0"/>
              <a:buChar char="•"/>
            </a:pPr>
            <a:r>
              <a:rPr lang="en-US" sz="2200" dirty="0"/>
              <a:t>Saskarsmes prasmes</a:t>
            </a:r>
          </a:p>
          <a:p>
            <a:pPr marL="342900" lvl="0" indent="-342900">
              <a:lnSpc>
                <a:spcPts val="2440"/>
              </a:lnSpc>
              <a:buClr>
                <a:srgbClr val="186BA8"/>
              </a:buClr>
              <a:buFont typeface="Arial" panose="020B0604020202020204" pitchFamily="34" charset="0"/>
              <a:buChar char="•"/>
            </a:pPr>
            <a:r>
              <a:rPr lang="en-US" sz="2200" dirty="0"/>
              <a:t>Pārdošana, pārliecināšana, pārdošana</a:t>
            </a:r>
          </a:p>
          <a:p>
            <a:pPr marL="342900" lvl="0" indent="-342900">
              <a:lnSpc>
                <a:spcPts val="2440"/>
              </a:lnSpc>
              <a:buClr>
                <a:srgbClr val="186BA8"/>
              </a:buClr>
              <a:buFont typeface="Arial" panose="020B0604020202020204" pitchFamily="34" charset="0"/>
              <a:buChar char="•"/>
            </a:pPr>
            <a:r>
              <a:rPr lang="en-US" sz="2200" dirty="0"/>
              <a:t>Kalpošana, apmeklēšana, tostarp aprūpe</a:t>
            </a:r>
          </a:p>
          <a:p>
            <a:pPr marL="342900" lvl="0" indent="-342900">
              <a:lnSpc>
                <a:spcPts val="2440"/>
              </a:lnSpc>
              <a:buClr>
                <a:srgbClr val="186BA8"/>
              </a:buClr>
              <a:buFont typeface="Arial" panose="020B0604020202020204" pitchFamily="34" charset="0"/>
              <a:buChar char="•"/>
            </a:pPr>
            <a:r>
              <a:rPr lang="en-US" sz="2200" dirty="0"/>
              <a:t>Sociālās prasmes</a:t>
            </a:r>
          </a:p>
          <a:p>
            <a:pPr marL="342900" lvl="0" indent="-342900">
              <a:lnSpc>
                <a:spcPts val="2440"/>
              </a:lnSpc>
              <a:buClr>
                <a:srgbClr val="186BA8"/>
              </a:buClr>
              <a:buFont typeface="Arial" panose="020B0604020202020204" pitchFamily="34" charset="0"/>
              <a:buChar char="•"/>
            </a:pPr>
            <a:r>
              <a:rPr lang="en-US" sz="2200" dirty="0"/>
              <a:t>Komandas darbs, darbs ar citiem, komandas darba efektivitāte</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92329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Komunikācija, sadarbība un komandas darbs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05</a:t>
            </a:r>
          </a:p>
        </p:txBody>
      </p:sp>
      <p:grpSp>
        <p:nvGrpSpPr>
          <p:cNvPr id="2" name="Group 1">
            <a:extLst>
              <a:ext uri="{FF2B5EF4-FFF2-40B4-BE49-F238E27FC236}">
                <a16:creationId xmlns:a16="http://schemas.microsoft.com/office/drawing/2014/main" id="{35A643EA-C8A5-83B4-B2A9-F94740ADE6DC}"/>
              </a:ext>
            </a:extLst>
          </p:cNvPr>
          <p:cNvGrpSpPr/>
          <p:nvPr/>
        </p:nvGrpSpPr>
        <p:grpSpPr>
          <a:xfrm>
            <a:off x="9619657" y="4156639"/>
            <a:ext cx="1683617" cy="1543315"/>
            <a:chOff x="5632524" y="3887743"/>
            <a:chExt cx="867188" cy="794922"/>
          </a:xfrm>
          <a:solidFill>
            <a:srgbClr val="1C1442"/>
          </a:solidFill>
        </p:grpSpPr>
        <p:sp>
          <p:nvSpPr>
            <p:cNvPr id="3" name="Freeform 2">
              <a:extLst>
                <a:ext uri="{FF2B5EF4-FFF2-40B4-BE49-F238E27FC236}">
                  <a16:creationId xmlns:a16="http://schemas.microsoft.com/office/drawing/2014/main" id="{F1030547-F1AE-4DEF-80CE-4F3805633F20}"/>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45C9226-75AE-B966-31A7-864D1D1B5E15}"/>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082EE541-D437-AD9B-4ED2-BDE914171CF7}"/>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0" name="Graphic 2">
              <a:extLst>
                <a:ext uri="{FF2B5EF4-FFF2-40B4-BE49-F238E27FC236}">
                  <a16:creationId xmlns:a16="http://schemas.microsoft.com/office/drawing/2014/main" id="{ACD32211-D505-1042-8407-7754DD459E9F}"/>
                </a:ext>
              </a:extLst>
            </p:cNvPr>
            <p:cNvGrpSpPr/>
            <p:nvPr/>
          </p:nvGrpSpPr>
          <p:grpSpPr>
            <a:xfrm>
              <a:off x="5632524" y="3887743"/>
              <a:ext cx="867188" cy="794922"/>
              <a:chOff x="5632524" y="3887743"/>
              <a:chExt cx="867188" cy="794922"/>
            </a:xfrm>
            <a:grpFill/>
          </p:grpSpPr>
          <p:sp>
            <p:nvSpPr>
              <p:cNvPr id="11" name="Freeform 10">
                <a:extLst>
                  <a:ext uri="{FF2B5EF4-FFF2-40B4-BE49-F238E27FC236}">
                    <a16:creationId xmlns:a16="http://schemas.microsoft.com/office/drawing/2014/main" id="{F544A576-66B9-6F27-B1EF-26606120BC90}"/>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A7335236-37EA-92BC-3E37-E1B1BE0E5B37}"/>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7A604A90-60CA-3514-7D65-7AC1DC0E77B2}"/>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F4A8BDD6-FB7C-EEF5-DC95-E5A3B85EABD0}"/>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15F7A42F-474F-CF5D-34A5-188A61C10FF9}"/>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03937F23-43CE-CD50-AA79-3139AD5BB36C}"/>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5F70142-5B81-2A8F-D175-E8D0566F5D4A}"/>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95D9EEF1-96CA-3BF0-7FBA-8B2C9F98875E}"/>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DAE8AC34-7AA1-9A8C-C4D1-49E20C54696F}"/>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22" name="Picture 21">
            <a:extLst>
              <a:ext uri="{FF2B5EF4-FFF2-40B4-BE49-F238E27FC236}">
                <a16:creationId xmlns:a16="http://schemas.microsoft.com/office/drawing/2014/main" id="{5DA36D89-4DA4-4789-B540-288EEC2E83B3}"/>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756437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4">
            <a:extLst>
              <a:ext uri="{FF2B5EF4-FFF2-40B4-BE49-F238E27FC236}">
                <a16:creationId xmlns:a16="http://schemas.microsoft.com/office/drawing/2014/main" id="{8B921F34-6802-791E-F072-A4744E657B3F}"/>
              </a:ext>
            </a:extLst>
          </p:cNvPr>
          <p:cNvSpPr txBox="1">
            <a:spLocks/>
          </p:cNvSpPr>
          <p:nvPr/>
        </p:nvSpPr>
        <p:spPr>
          <a:xfrm>
            <a:off x="883509" y="129293"/>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rgbClr val="186BA8"/>
                </a:solidFill>
              </a:rPr>
              <a:t>01</a:t>
            </a:r>
          </a:p>
        </p:txBody>
      </p:sp>
      <p:sp>
        <p:nvSpPr>
          <p:cNvPr id="30" name="Text Placeholder 7">
            <a:extLst>
              <a:ext uri="{FF2B5EF4-FFF2-40B4-BE49-F238E27FC236}">
                <a16:creationId xmlns:a16="http://schemas.microsoft.com/office/drawing/2014/main" id="{5E326F57-FB44-2F14-D23E-01173D836D70}"/>
              </a:ext>
            </a:extLst>
          </p:cNvPr>
          <p:cNvSpPr txBox="1">
            <a:spLocks/>
          </p:cNvSpPr>
          <p:nvPr/>
        </p:nvSpPr>
        <p:spPr>
          <a:xfrm>
            <a:off x="2577230" y="262002"/>
            <a:ext cx="6350696" cy="701931"/>
          </a:xfrm>
          <a:prstGeom prst="rect">
            <a:avLst/>
          </a:prstGeo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dirty="0">
                <a:solidFill>
                  <a:schemeClr val="bg1"/>
                </a:solidFill>
              </a:rPr>
              <a:t>BE21SKILLED projekta pārskats</a:t>
            </a:r>
          </a:p>
        </p:txBody>
      </p:sp>
      <p:pic>
        <p:nvPicPr>
          <p:cNvPr id="15" name="Picture 14">
            <a:extLst>
              <a:ext uri="{FF2B5EF4-FFF2-40B4-BE49-F238E27FC236}">
                <a16:creationId xmlns:a16="http://schemas.microsoft.com/office/drawing/2014/main" id="{647C278B-6807-45AE-8592-D4691E95E8B5}"/>
              </a:ext>
            </a:extLst>
          </p:cNvPr>
          <p:cNvPicPr>
            <a:picLocks noChangeAspect="1"/>
          </p:cNvPicPr>
          <p:nvPr/>
        </p:nvPicPr>
        <p:blipFill>
          <a:blip r:embed="rId2"/>
          <a:stretch>
            <a:fillRect/>
          </a:stretch>
        </p:blipFill>
        <p:spPr>
          <a:xfrm>
            <a:off x="10932222" y="6425556"/>
            <a:ext cx="1124107" cy="390580"/>
          </a:xfrm>
          <a:prstGeom prst="rect">
            <a:avLst/>
          </a:prstGeom>
        </p:spPr>
      </p:pic>
      <p:pic>
        <p:nvPicPr>
          <p:cNvPr id="4" name="Picture 3">
            <a:extLst>
              <a:ext uri="{FF2B5EF4-FFF2-40B4-BE49-F238E27FC236}">
                <a16:creationId xmlns:a16="http://schemas.microsoft.com/office/drawing/2014/main" id="{7D2FD8BE-1BF5-4F6A-B313-849945D9CB3C}"/>
              </a:ext>
            </a:extLst>
          </p:cNvPr>
          <p:cNvPicPr>
            <a:picLocks noChangeAspect="1"/>
          </p:cNvPicPr>
          <p:nvPr/>
        </p:nvPicPr>
        <p:blipFill>
          <a:blip r:embed="rId3"/>
          <a:stretch>
            <a:fillRect/>
          </a:stretch>
        </p:blipFill>
        <p:spPr>
          <a:xfrm>
            <a:off x="7085937" y="1360028"/>
            <a:ext cx="4065767" cy="4248289"/>
          </a:xfrm>
          <a:prstGeom prst="rect">
            <a:avLst/>
          </a:prstGeom>
        </p:spPr>
      </p:pic>
      <p:sp>
        <p:nvSpPr>
          <p:cNvPr id="2" name="TextBox 1">
            <a:extLst>
              <a:ext uri="{FF2B5EF4-FFF2-40B4-BE49-F238E27FC236}">
                <a16:creationId xmlns:a16="http://schemas.microsoft.com/office/drawing/2014/main" id="{D2E8FE3D-531C-4654-A089-CC8B9634C0A7}"/>
              </a:ext>
            </a:extLst>
          </p:cNvPr>
          <p:cNvSpPr txBox="1"/>
          <p:nvPr/>
        </p:nvSpPr>
        <p:spPr>
          <a:xfrm>
            <a:off x="3860637" y="1604828"/>
            <a:ext cx="4470726" cy="646331"/>
          </a:xfrm>
          <a:prstGeom prst="rect">
            <a:avLst/>
          </a:prstGeom>
          <a:solidFill>
            <a:srgbClr val="AD4097"/>
          </a:solidFill>
        </p:spPr>
        <p:txBody>
          <a:bodyPr wrap="square" rtlCol="0">
            <a:spAutoFit/>
          </a:bodyPr>
          <a:lstStyle/>
          <a:p>
            <a:pPr algn="ctr"/>
            <a:r>
              <a:rPr lang="lv-LV" sz="3600" b="1" dirty="0">
                <a:solidFill>
                  <a:schemeClr val="bg1"/>
                </a:solidFill>
                <a:latin typeface="Calibri" panose="020F0502020204030204" pitchFamily="34" charset="0"/>
                <a:ea typeface="Calibri" panose="020F0502020204030204" pitchFamily="34" charset="0"/>
                <a:cs typeface="Calibri" panose="020F0502020204030204" pitchFamily="34" charset="0"/>
              </a:rPr>
              <a:t>Kāpēc 21 </a:t>
            </a:r>
            <a:r>
              <a:rPr lang="lv-LV" sz="3600" b="1" dirty="0" err="1">
                <a:solidFill>
                  <a:schemeClr val="bg1"/>
                </a:solidFill>
                <a:latin typeface="Calibri" panose="020F0502020204030204" pitchFamily="34" charset="0"/>
                <a:ea typeface="Calibri" panose="020F0502020204030204" pitchFamily="34" charset="0"/>
                <a:cs typeface="Calibri" panose="020F0502020204030204" pitchFamily="34" charset="0"/>
              </a:rPr>
              <a:t>Skilled</a:t>
            </a:r>
            <a:r>
              <a:rPr lang="lv-LV" sz="36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E8EBFA1C-105D-4694-8D0F-22F2A018B444}"/>
              </a:ext>
            </a:extLst>
          </p:cNvPr>
          <p:cNvSpPr txBox="1"/>
          <p:nvPr/>
        </p:nvSpPr>
        <p:spPr>
          <a:xfrm>
            <a:off x="2819241" y="2379050"/>
            <a:ext cx="5866674" cy="646331"/>
          </a:xfrm>
          <a:prstGeom prst="rect">
            <a:avLst/>
          </a:prstGeom>
          <a:solidFill>
            <a:srgbClr val="AD4097"/>
          </a:solidFill>
        </p:spPr>
        <p:txBody>
          <a:bodyPr wrap="square" rtlCol="0">
            <a:spAutoFit/>
          </a:bodyPr>
          <a:lstStyle/>
          <a:p>
            <a:pPr algn="ctr"/>
            <a:r>
              <a:rPr lang="lv-LV" sz="3600" b="1" dirty="0">
                <a:solidFill>
                  <a:schemeClr val="bg1"/>
                </a:solidFill>
                <a:latin typeface="Calibri" panose="020F0502020204030204" pitchFamily="34" charset="0"/>
                <a:ea typeface="Calibri" panose="020F0502020204030204" pitchFamily="34" charset="0"/>
                <a:cs typeface="Calibri" panose="020F0502020204030204" pitchFamily="34" charset="0"/>
              </a:rPr>
              <a:t>Kāda ir projekta motivācija?</a:t>
            </a:r>
            <a:endPar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767BDCE3-3B8A-4249-A793-C7D2BBE7B947}"/>
              </a:ext>
            </a:extLst>
          </p:cNvPr>
          <p:cNvSpPr txBox="1"/>
          <p:nvPr/>
        </p:nvSpPr>
        <p:spPr>
          <a:xfrm>
            <a:off x="1390815" y="3135787"/>
            <a:ext cx="5695122" cy="4724370"/>
          </a:xfrm>
          <a:prstGeom prst="rect">
            <a:avLst/>
          </a:prstGeom>
          <a:noFill/>
        </p:spPr>
        <p:txBody>
          <a:bodyPr wrap="square" rtlCol="0">
            <a:spAutoFit/>
          </a:bodyPr>
          <a:lstStyle/>
          <a:p>
            <a:pPr marL="285750" indent="-285750">
              <a:buFont typeface="Arial" panose="020B0604020202020204" pitchFamily="34" charset="0"/>
              <a:buChar char="•"/>
            </a:pPr>
            <a:r>
              <a:rPr lang="lv-LV" sz="1700" dirty="0">
                <a:solidFill>
                  <a:srgbClr val="1C1442"/>
                </a:solidFill>
                <a:latin typeface="Calibri" panose="020F0502020204030204" pitchFamily="34" charset="0"/>
                <a:ea typeface="Calibri" panose="020F0502020204030204" pitchFamily="34" charset="0"/>
                <a:cs typeface="Calibri" panose="020F0502020204030204" pitchFamily="34" charset="0"/>
              </a:rPr>
              <a:t>Straujās pārmaiņas tehnoloģijās, pieaugošā globalizācija un internacionalizācija, papildus pārejai no rūpniecības uz zināšanām balstītu ekonomiku, ir radījušas vajadzību pēc 21. gadsimta prasmēm.</a:t>
            </a:r>
          </a:p>
          <a:p>
            <a:pPr marL="285750" indent="-285750">
              <a:buFont typeface="Arial" panose="020B0604020202020204" pitchFamily="34" charset="0"/>
              <a:buChar char="•"/>
            </a:pPr>
            <a:r>
              <a:rPr lang="lv-LV" sz="1700" dirty="0">
                <a:solidFill>
                  <a:srgbClr val="1C1442"/>
                </a:solidFill>
                <a:latin typeface="Calibri" panose="020F0502020204030204" pitchFamily="34" charset="0"/>
                <a:ea typeface="Calibri" panose="020F0502020204030204" pitchFamily="34" charset="0"/>
                <a:cs typeface="Calibri" panose="020F0502020204030204" pitchFamily="34" charset="0"/>
              </a:rPr>
              <a:t>21. gadsimta prasmes ir ļoti svarīgas, lai cīnītos ar neskaidro nākotni un palīdzētu Eiropai būt noturīgākai, kā arī labāk reaģēt uz iespējamiem draudiem. Tādējādi šo prasmju iegūšana tiek uzskatīta par ekonomikas un pēc COVID atveseļošanās atslēgu.</a:t>
            </a:r>
          </a:p>
          <a:p>
            <a:pPr marL="285750" indent="-285750">
              <a:buFont typeface="Arial" panose="020B0604020202020204" pitchFamily="34" charset="0"/>
              <a:buChar char="•"/>
            </a:pPr>
            <a:r>
              <a:rPr lang="lv-LV" sz="1700" dirty="0">
                <a:solidFill>
                  <a:srgbClr val="1C1442"/>
                </a:solidFill>
                <a:latin typeface="Calibri" panose="020F0502020204030204" pitchFamily="34" charset="0"/>
                <a:ea typeface="Calibri" panose="020F0502020204030204" pitchFamily="34" charset="0"/>
                <a:cs typeface="Calibri" panose="020F0502020204030204" pitchFamily="34" charset="0"/>
              </a:rPr>
              <a:t>Darba devēji bieži uzsver, ka STEM absolventiem trūkst 21. gadsimta prasmes, kas savukārt neļauj viņiem ieviest jauninājumus, attīstīties un pielāgoties šajā nenoteiktības un nestabilitātes laikā.</a:t>
            </a:r>
          </a:p>
          <a:p>
            <a:endParaRPr lang="lv-LV" sz="2000" dirty="0">
              <a:latin typeface="Calibri" panose="020F0502020204030204" pitchFamily="34" charset="0"/>
              <a:ea typeface="Calibri" panose="020F0502020204030204" pitchFamily="34" charset="0"/>
              <a:cs typeface="Calibri" panose="020F0502020204030204" pitchFamily="34" charset="0"/>
            </a:endParaRPr>
          </a:p>
          <a:p>
            <a:endParaRPr lang="lv-LV" sz="2000" dirty="0">
              <a:latin typeface="Calibri" panose="020F0502020204030204" pitchFamily="34" charset="0"/>
              <a:ea typeface="Calibri" panose="020F0502020204030204" pitchFamily="34" charset="0"/>
              <a:cs typeface="Calibri" panose="020F0502020204030204" pitchFamily="34" charset="0"/>
            </a:endParaRPr>
          </a:p>
          <a:p>
            <a:endParaRPr lang="lv-LV" sz="2000" dirty="0">
              <a:latin typeface="Calibri" panose="020F0502020204030204" pitchFamily="34" charset="0"/>
              <a:ea typeface="Calibri" panose="020F0502020204030204" pitchFamily="34" charset="0"/>
              <a:cs typeface="Calibri" panose="020F0502020204030204" pitchFamily="34" charset="0"/>
            </a:endParaRPr>
          </a:p>
          <a:p>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83282397-EF55-43D2-93D4-E29C829F3B17}"/>
              </a:ext>
            </a:extLst>
          </p:cNvPr>
          <p:cNvSpPr txBox="1"/>
          <p:nvPr/>
        </p:nvSpPr>
        <p:spPr>
          <a:xfrm>
            <a:off x="7087768" y="4297643"/>
            <a:ext cx="4063936" cy="2508379"/>
          </a:xfrm>
          <a:prstGeom prst="rect">
            <a:avLst/>
          </a:prstGeom>
          <a:solidFill>
            <a:srgbClr val="3A0D3B"/>
          </a:solidFill>
        </p:spPr>
        <p:txBody>
          <a:bodyPr wrap="square" rtlCol="0">
            <a:spAutoFit/>
          </a:bodyPr>
          <a:lstStyle/>
          <a:p>
            <a:r>
              <a:rPr lang="lv-LV" sz="1800" b="1" dirty="0">
                <a:solidFill>
                  <a:schemeClr val="bg1"/>
                </a:solidFill>
                <a:latin typeface="Calibri" panose="020F0502020204030204" pitchFamily="34" charset="0"/>
                <a:ea typeface="Calibri" panose="020F0502020204030204" pitchFamily="34" charset="0"/>
                <a:cs typeface="Calibri" panose="020F0502020204030204" pitchFamily="34" charset="0"/>
              </a:rPr>
              <a:t>Be21 </a:t>
            </a:r>
            <a:r>
              <a:rPr lang="lv-LV" sz="1800" b="1" dirty="0" err="1">
                <a:solidFill>
                  <a:schemeClr val="bg1"/>
                </a:solidFill>
                <a:latin typeface="Calibri" panose="020F0502020204030204" pitchFamily="34" charset="0"/>
                <a:ea typeface="Calibri" panose="020F0502020204030204" pitchFamily="34" charset="0"/>
                <a:cs typeface="Calibri" panose="020F0502020204030204" pitchFamily="34" charset="0"/>
              </a:rPr>
              <a:t>Skilled</a:t>
            </a:r>
            <a:r>
              <a:rPr lang="lv-LV" sz="18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lv-LV" sz="1800" dirty="0">
                <a:solidFill>
                  <a:schemeClr val="bg1"/>
                </a:solidFill>
                <a:latin typeface="Calibri" panose="020F0502020204030204" pitchFamily="34" charset="0"/>
                <a:ea typeface="Calibri" panose="020F0502020204030204" pitchFamily="34" charset="0"/>
                <a:cs typeface="Calibri" panose="020F0502020204030204" pitchFamily="34" charset="0"/>
              </a:rPr>
              <a:t>apgalvo, ka </a:t>
            </a:r>
            <a:r>
              <a:rPr lang="lv-LV" sz="1800" b="1" dirty="0">
                <a:solidFill>
                  <a:schemeClr val="bg1"/>
                </a:solidFill>
                <a:latin typeface="Calibri" panose="020F0502020204030204" pitchFamily="34" charset="0"/>
                <a:ea typeface="Calibri" panose="020F0502020204030204" pitchFamily="34" charset="0"/>
                <a:cs typeface="Calibri" panose="020F0502020204030204" pitchFamily="34" charset="0"/>
              </a:rPr>
              <a:t>21. gadsimta prasmju </a:t>
            </a:r>
            <a:r>
              <a:rPr lang="lv-LV" sz="1800" dirty="0">
                <a:solidFill>
                  <a:schemeClr val="bg1"/>
                </a:solidFill>
                <a:latin typeface="Calibri" panose="020F0502020204030204" pitchFamily="34" charset="0"/>
                <a:ea typeface="Calibri" panose="020F0502020204030204" pitchFamily="34" charset="0"/>
                <a:cs typeface="Calibri" panose="020F0502020204030204" pitchFamily="34" charset="0"/>
              </a:rPr>
              <a:t>ieviešanai un to integrācijai esošajās mācību programmās ir potenciāla ietekme uz:</a:t>
            </a:r>
          </a:p>
          <a:p>
            <a:pPr marL="285750" indent="-285750">
              <a:buFont typeface="Arial" panose="020B0604020202020204" pitchFamily="34" charset="0"/>
              <a:buChar char="•"/>
            </a:pPr>
            <a:r>
              <a:rPr lang="lv-LV" sz="1700" dirty="0">
                <a:solidFill>
                  <a:schemeClr val="bg1"/>
                </a:solidFill>
                <a:latin typeface="Calibri" panose="020F0502020204030204" pitchFamily="34" charset="0"/>
                <a:ea typeface="Calibri" panose="020F0502020204030204" pitchFamily="34" charset="0"/>
                <a:cs typeface="Calibri" panose="020F0502020204030204" pitchFamily="34" charset="0"/>
              </a:rPr>
              <a:t>kompetentāku, darbam gatavāku STEM absolventu radīšanu</a:t>
            </a:r>
          </a:p>
          <a:p>
            <a:pPr marL="285750" indent="-285750">
              <a:buFont typeface="Arial" panose="020B0604020202020204" pitchFamily="34" charset="0"/>
              <a:buChar char="•"/>
            </a:pPr>
            <a:r>
              <a:rPr lang="lv-LV" sz="1700" dirty="0">
                <a:solidFill>
                  <a:schemeClr val="bg1"/>
                </a:solidFill>
                <a:latin typeface="Calibri" panose="020F0502020204030204" pitchFamily="34" charset="0"/>
                <a:ea typeface="Calibri" panose="020F0502020204030204" pitchFamily="34" charset="0"/>
                <a:cs typeface="Calibri" panose="020F0502020204030204" pitchFamily="34" charset="0"/>
              </a:rPr>
              <a:t>veicināt atbalsta sistēmu un līdz ar to palielināt riskam pakļauto STEM studenšu noturēšanu</a:t>
            </a:r>
            <a:endParaRPr lang="lv-LV"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82474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64951" y="813790"/>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dirty="0"/>
              <a:t>Saskaņā ar ESCO (Eiropas Komisija, n.d.) </a:t>
            </a:r>
            <a:r>
              <a:rPr lang="en-US" b="1" dirty="0"/>
              <a:t>sociālās un komunikācijas </a:t>
            </a:r>
            <a:r>
              <a:rPr lang="en-US" dirty="0"/>
              <a:t>prasmes un kompetences ir saistītas ar spēju pozitīvi un produktīvi mijiedarboties ar citiem. </a:t>
            </a:r>
          </a:p>
          <a:p>
            <a:pPr algn="just">
              <a:lnSpc>
                <a:spcPts val="2580"/>
              </a:lnSpc>
            </a:pPr>
            <a:endParaRPr lang="en-US" dirty="0"/>
          </a:p>
          <a:p>
            <a:pPr algn="just">
              <a:lnSpc>
                <a:spcPts val="2580"/>
              </a:lnSpc>
            </a:pPr>
            <a:r>
              <a:rPr lang="en-US" dirty="0"/>
              <a:t>To apliecina efektīva un empātiska ideju komunikācija, savu mērķu un darbību saskaņošana ar citu mērķiem un darbībām, kā arī rīcība, kas ir strukturēta atbilstoši vērtībām, citu labklājības un progresa nodrošināšana, kā arī līderības nodrošināšana. Sociālās un komunikācijas prasmes un kompetences var saukt arī par:</a:t>
            </a:r>
          </a:p>
          <a:p>
            <a:pPr algn="just">
              <a:lnSpc>
                <a:spcPts val="2580"/>
              </a:lnSpc>
            </a:pPr>
            <a:endParaRPr lang="en-US" dirty="0"/>
          </a:p>
        </p:txBody>
      </p:sp>
      <p:sp>
        <p:nvSpPr>
          <p:cNvPr id="15" name="Rectangle 14">
            <a:extLst>
              <a:ext uri="{FF2B5EF4-FFF2-40B4-BE49-F238E27FC236}">
                <a16:creationId xmlns:a16="http://schemas.microsoft.com/office/drawing/2014/main" id="{90E4122C-8C3A-1C4D-6247-6F243F67E1F8}"/>
              </a:ext>
            </a:extLst>
          </p:cNvPr>
          <p:cNvSpPr/>
          <p:nvPr/>
        </p:nvSpPr>
        <p:spPr>
          <a:xfrm>
            <a:off x="8197362" y="3556989"/>
            <a:ext cx="4005321" cy="2597627"/>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3991708"/>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Sociālā mijiedarbība</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Saskarsmes spējas</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Saskarsmes prasmes</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Sociālā mijiedarbība</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Sociālās prasmes</a:t>
            </a:r>
          </a:p>
          <a:p>
            <a:pPr marL="342900" lvl="0" indent="-342900">
              <a:lnSpc>
                <a:spcPts val="2580"/>
              </a:lnSpc>
              <a:buClr>
                <a:schemeClr val="accent3">
                  <a:lumMod val="40000"/>
                  <a:lumOff val="60000"/>
                </a:schemeClr>
              </a:buClr>
              <a:buFont typeface="Arial" panose="020B0604020202020204" pitchFamily="34" charset="0"/>
              <a:buChar char="•"/>
            </a:pPr>
            <a:endParaRPr lang="en-US" dirty="0">
              <a:solidFill>
                <a:schemeClr val="bg1"/>
              </a:solidFill>
            </a:endParaRPr>
          </a:p>
        </p:txBody>
      </p:sp>
      <p:pic>
        <p:nvPicPr>
          <p:cNvPr id="8" name="Picture 7">
            <a:extLst>
              <a:ext uri="{FF2B5EF4-FFF2-40B4-BE49-F238E27FC236}">
                <a16:creationId xmlns:a16="http://schemas.microsoft.com/office/drawing/2014/main" id="{E8E764E7-B3F5-47E2-BF97-D416FCA1988C}"/>
              </a:ext>
            </a:extLst>
          </p:cNvPr>
          <p:cNvPicPr>
            <a:picLocks noChangeAspect="1"/>
          </p:cNvPicPr>
          <p:nvPr/>
        </p:nvPicPr>
        <p:blipFill>
          <a:blip r:embed="rId4"/>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2447716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551100825"/>
              </p:ext>
            </p:extLst>
          </p:nvPr>
        </p:nvGraphicFramePr>
        <p:xfrm>
          <a:off x="1524407" y="1614751"/>
          <a:ext cx="9903557" cy="2887430"/>
        </p:xfrm>
        <a:graphic>
          <a:graphicData uri="http://schemas.openxmlformats.org/drawingml/2006/table">
            <a:tbl>
              <a:tblPr firstRow="1" firstCol="1" bandRow="1">
                <a:tableStyleId>{5C22544A-7EE6-4342-B048-85BDC9FD1C3A}</a:tableStyleId>
              </a:tblPr>
              <a:tblGrid>
                <a:gridCol w="3932993">
                  <a:extLst>
                    <a:ext uri="{9D8B030D-6E8A-4147-A177-3AD203B41FA5}">
                      <a16:colId xmlns:a16="http://schemas.microsoft.com/office/drawing/2014/main" val="1731353426"/>
                    </a:ext>
                  </a:extLst>
                </a:gridCol>
                <a:gridCol w="5970564">
                  <a:extLst>
                    <a:ext uri="{9D8B030D-6E8A-4147-A177-3AD203B41FA5}">
                      <a16:colId xmlns:a16="http://schemas.microsoft.com/office/drawing/2014/main" val="284806153"/>
                    </a:ext>
                  </a:extLst>
                </a:gridCol>
              </a:tblGrid>
              <a:tr h="354950">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KOMPETENCE UN TĀS DEFINĪCIJA </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Apraksts</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indent="-223838" algn="l">
                        <a:lnSpc>
                          <a:spcPct val="100000"/>
                        </a:lnSpc>
                        <a:spcBef>
                          <a:spcPts val="0"/>
                        </a:spcBef>
                        <a:spcAft>
                          <a:spcPts val="0"/>
                        </a:spcAft>
                        <a:tabLst/>
                      </a:pPr>
                      <a:r>
                        <a:rPr lang="en-GB" sz="2200" b="1" dirty="0">
                          <a:solidFill>
                            <a:srgbClr val="AD4097"/>
                          </a:solidFill>
                          <a:effectLst/>
                          <a:latin typeface="Calibri" panose="020F0502020204030204" pitchFamily="34" charset="0"/>
                          <a:cs typeface="Calibri" panose="020F0502020204030204" pitchFamily="34" charset="0"/>
                        </a:rPr>
                        <a:t>Saziņa</a:t>
                      </a:r>
                    </a:p>
                    <a:p>
                      <a:pPr marL="0" indent="-223838" algn="l">
                        <a:lnSpc>
                          <a:spcPct val="100000"/>
                        </a:lnSpc>
                        <a:spcBef>
                          <a:spcPts val="0"/>
                        </a:spcBef>
                        <a:spcAft>
                          <a:spcPts val="0"/>
                        </a:spcAft>
                        <a:tabLst/>
                      </a:pPr>
                      <a:r>
                        <a:rPr lang="en-GB" sz="1900" b="0" dirty="0">
                          <a:solidFill>
                            <a:srgbClr val="1C1442"/>
                          </a:solidFill>
                          <a:effectLst/>
                          <a:latin typeface="Calibri" panose="020F0502020204030204" pitchFamily="34" charset="0"/>
                          <a:cs typeface="Calibri" panose="020F0502020204030204" pitchFamily="34" charset="0"/>
                        </a:rPr>
                        <a:t>Atbilstošu saziņas stratēģiju, jomai specifisku kodu un rīku izmantošana atkarībā no konteksta un satura. </a:t>
                      </a:r>
                    </a:p>
                    <a:p>
                      <a:pPr marL="0" indent="-223838" algn="l">
                        <a:lnSpc>
                          <a:spcPct val="100000"/>
                        </a:lnSpc>
                        <a:spcBef>
                          <a:spcPts val="0"/>
                        </a:spcBef>
                        <a:spcAft>
                          <a:spcPts val="0"/>
                        </a:spcAft>
                        <a:tabLst/>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Apzināties, ka ir nepieciešamas dažādas saziņas stratēģijas, valodas reģistri un līdzekļi, kas pielāgoti kontekstam un saturam.</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Izprast un vadīt mijiedarbību un sarunas dažādos sociokultūras kontekstos un specifiskās situācijās.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Uzklausīt citus un iesaistīties sarunās ar pārliecību, pārliecību, skaidrību un savstarpīgumu gan personīgā, gan sociālā kontekstā.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4532248"/>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Sala, Punie, </a:t>
            </a:r>
            <a:r>
              <a:rPr lang="en-US" sz="2200" dirty="0" err="1"/>
              <a:t>Garkov </a:t>
            </a:r>
            <a:r>
              <a:rPr lang="en-US" sz="2200" dirty="0"/>
              <a:t>un Cabrera (2020, 20. lpp.) piedāvā šādas komunikācijas un sadarbības definīcijas un deskriptorus (sk. tabulu zemāk):</a:t>
            </a:r>
          </a:p>
          <a:p>
            <a:pPr algn="just">
              <a:lnSpc>
                <a:spcPts val="2440"/>
              </a:lnSpc>
            </a:pPr>
            <a:endParaRPr lang="en-US" sz="2200" dirty="0"/>
          </a:p>
        </p:txBody>
      </p:sp>
      <p:pic>
        <p:nvPicPr>
          <p:cNvPr id="8" name="Picture 7">
            <a:extLst>
              <a:ext uri="{FF2B5EF4-FFF2-40B4-BE49-F238E27FC236}">
                <a16:creationId xmlns:a16="http://schemas.microsoft.com/office/drawing/2014/main" id="{F00F5342-EC4A-4BAA-B34E-2CD0C3401498}"/>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235293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2643509596"/>
              </p:ext>
            </p:extLst>
          </p:nvPr>
        </p:nvGraphicFramePr>
        <p:xfrm>
          <a:off x="1518206" y="1400486"/>
          <a:ext cx="9903557" cy="3466550"/>
        </p:xfrm>
        <a:graphic>
          <a:graphicData uri="http://schemas.openxmlformats.org/drawingml/2006/table">
            <a:tbl>
              <a:tblPr firstRow="1" firstCol="1" bandRow="1">
                <a:tableStyleId>{5C22544A-7EE6-4342-B048-85BDC9FD1C3A}</a:tableStyleId>
              </a:tblPr>
              <a:tblGrid>
                <a:gridCol w="3948491">
                  <a:extLst>
                    <a:ext uri="{9D8B030D-6E8A-4147-A177-3AD203B41FA5}">
                      <a16:colId xmlns:a16="http://schemas.microsoft.com/office/drawing/2014/main" val="1731353426"/>
                    </a:ext>
                  </a:extLst>
                </a:gridCol>
                <a:gridCol w="5955066">
                  <a:extLst>
                    <a:ext uri="{9D8B030D-6E8A-4147-A177-3AD203B41FA5}">
                      <a16:colId xmlns:a16="http://schemas.microsoft.com/office/drawing/2014/main" val="284806153"/>
                    </a:ext>
                  </a:extLst>
                </a:gridCol>
              </a:tblGrid>
              <a:tr h="354950">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KOMPETENCE UN TĀS DEFINĪCIJA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Apraksts</a:t>
                      </a:r>
                      <a:r>
                        <a:rPr lang="en-GB" sz="1900" dirty="0">
                          <a:solidFill>
                            <a:schemeClr val="bg1"/>
                          </a:solidFill>
                          <a:effectLst/>
                          <a:latin typeface="Calibri" panose="020F0502020204030204" pitchFamily="34" charset="0"/>
                          <a:cs typeface="Calibri" panose="020F0502020204030204" pitchFamily="34" charset="0"/>
                        </a:rPr>
                        <a:t> </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en-GB" sz="2200" b="1" dirty="0">
                          <a:solidFill>
                            <a:srgbClr val="AD4097"/>
                          </a:solidFill>
                          <a:effectLst/>
                          <a:latin typeface="Calibri" panose="020F0502020204030204" pitchFamily="34" charset="0"/>
                          <a:cs typeface="Calibri" panose="020F0502020204030204" pitchFamily="34" charset="0"/>
                        </a:rPr>
                        <a:t>Sadarbība</a:t>
                      </a:r>
                      <a:endParaRPr lang="en-GB" sz="2200" b="0" dirty="0">
                        <a:solidFill>
                          <a:srgbClr val="AD4097"/>
                        </a:solidFill>
                        <a:effectLst/>
                        <a:latin typeface="Calibri" panose="020F0502020204030204" pitchFamily="34" charset="0"/>
                        <a:cs typeface="Calibri" panose="020F0502020204030204" pitchFamily="34" charset="0"/>
                      </a:endParaRPr>
                    </a:p>
                    <a:p>
                      <a:pPr marL="0" indent="-226695" algn="l">
                        <a:lnSpc>
                          <a:spcPct val="100000"/>
                        </a:lnSpc>
                        <a:spcBef>
                          <a:spcPts val="0"/>
                        </a:spcBef>
                        <a:spcAft>
                          <a:spcPts val="0"/>
                        </a:spcAft>
                      </a:pPr>
                      <a:r>
                        <a:rPr lang="en-GB" sz="1900" b="0" dirty="0">
                          <a:solidFill>
                            <a:srgbClr val="1C1442"/>
                          </a:solidFill>
                          <a:effectLst/>
                          <a:latin typeface="Calibri" panose="020F0502020204030204" pitchFamily="34" charset="0"/>
                          <a:cs typeface="Calibri" panose="020F0502020204030204" pitchFamily="34" charset="0"/>
                        </a:rPr>
                        <a:t>Iesaistīšanās grupas aktivitātēs un komandas darbā, atzīstot un cienot citus. </a:t>
                      </a:r>
                    </a:p>
                    <a:p>
                      <a:pPr marL="0" indent="-226695" algn="l">
                        <a:lnSpc>
                          <a:spcPct val="100000"/>
                        </a:lnSpc>
                        <a:spcBef>
                          <a:spcPts val="0"/>
                        </a:spcBef>
                        <a:spcAft>
                          <a:spcPts val="0"/>
                        </a:spcAft>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Vēlme sniegt ieguldījumu kopējā labuma veidošanā un apzināties, ka citiem var būt atšķirīga kultūras piederība, izcelsme, ticība, vērtības, uzskati vai personīgie apstākļi.</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Izpratne par uzticības, cieņas pret cilvēka cieņu un vienlīdzības nozīmi, konfliktu risināšanu un pārrunām par domstarpībām, lai veidotu un uzturētu godīgas un cieņpilnas attiecības.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Taisnīga uzdevumu, resursu un atbildības sadale grupā, ņemot vērā tās īpašo mērķi; izteiksmju izteikšana.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9341720"/>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281421"/>
            <a:ext cx="10279511" cy="41853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b="1" dirty="0"/>
              <a:t>Lielākajai daļai no jaunajām darba vietām, kuru </a:t>
            </a:r>
            <a:r>
              <a:rPr lang="lv-LV" sz="2200" b="1" dirty="0"/>
              <a:t>izplatība paredzama</a:t>
            </a:r>
            <a:r>
              <a:rPr lang="en-US" sz="2200" b="1" dirty="0"/>
              <a:t> līdz 2025. gadam, būs nepieciešamas labas sadarbības un komunikācijas prasmes </a:t>
            </a:r>
            <a:r>
              <a:rPr lang="en-US" sz="2200" dirty="0"/>
              <a:t>(Eiropas Komisija, Kopīgais pētniecības centrs, </a:t>
            </a:r>
            <a:r>
              <a:rPr lang="en-US" sz="2200" dirty="0" err="1"/>
              <a:t>Goenaga</a:t>
            </a:r>
            <a:r>
              <a:rPr lang="en-US" sz="2200" dirty="0"/>
              <a:t>, Gonzales, </a:t>
            </a:r>
            <a:r>
              <a:rPr lang="en-US" sz="2200" dirty="0" err="1"/>
              <a:t>Napierala </a:t>
            </a:r>
            <a:r>
              <a:rPr lang="en-US" sz="2200" dirty="0"/>
              <a:t>u.c., 2019).</a:t>
            </a:r>
          </a:p>
          <a:p>
            <a:pPr algn="just">
              <a:lnSpc>
                <a:spcPts val="2440"/>
              </a:lnSpc>
            </a:pPr>
            <a:endParaRPr lang="en-US" sz="2200" dirty="0"/>
          </a:p>
          <a:p>
            <a:pPr algn="just">
              <a:lnSpc>
                <a:spcPts val="2440"/>
              </a:lnSpc>
            </a:pPr>
            <a:endParaRPr lang="en-US" sz="2200"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Sala, Punie, </a:t>
            </a:r>
            <a:r>
              <a:rPr lang="en-US" sz="2200" dirty="0" err="1"/>
              <a:t>Garkov </a:t>
            </a:r>
            <a:r>
              <a:rPr lang="en-US" sz="2200" dirty="0"/>
              <a:t>un Cabrera (2020, 20. lpp.) piedāvā </a:t>
            </a:r>
            <a:r>
              <a:rPr lang="en-US" sz="2200" dirty="0" err="1"/>
              <a:t>šādas </a:t>
            </a:r>
            <a:r>
              <a:rPr lang="en-US" sz="2200" dirty="0"/>
              <a:t>komunikācijas un sadarbības definīcijas un deskriptorus (sk. tabulu turpmāk):</a:t>
            </a:r>
          </a:p>
          <a:p>
            <a:pPr algn="just">
              <a:lnSpc>
                <a:spcPts val="2440"/>
              </a:lnSpc>
            </a:pPr>
            <a:endParaRPr lang="en-US" sz="2200" dirty="0"/>
          </a:p>
          <a:p>
            <a:pPr algn="just">
              <a:lnSpc>
                <a:spcPts val="2440"/>
              </a:lnSpc>
            </a:pPr>
            <a:endParaRPr lang="en-US" sz="2200" dirty="0"/>
          </a:p>
        </p:txBody>
      </p:sp>
      <p:pic>
        <p:nvPicPr>
          <p:cNvPr id="9" name="Picture 8">
            <a:extLst>
              <a:ext uri="{FF2B5EF4-FFF2-40B4-BE49-F238E27FC236}">
                <a16:creationId xmlns:a16="http://schemas.microsoft.com/office/drawing/2014/main" id="{F403AB7D-F27E-418E-BE1A-F60EBA6D82BA}"/>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395616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Saistītās prasmes: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Aktīvā mācīšanās un mācīšanās stratēģijas</a:t>
            </a:r>
          </a:p>
          <a:p>
            <a:pPr marL="342900" indent="-342900">
              <a:lnSpc>
                <a:spcPts val="2440"/>
              </a:lnSpc>
              <a:buClr>
                <a:srgbClr val="186BA8"/>
              </a:buClr>
              <a:buFont typeface="Arial" panose="020B0604020202020204" pitchFamily="34" charset="0"/>
              <a:buChar char="•"/>
            </a:pPr>
            <a:r>
              <a:rPr lang="en-US" sz="2200" dirty="0"/>
              <a:t>Nepārtraukta mācīšanās, mūžizglītība</a:t>
            </a:r>
          </a:p>
          <a:p>
            <a:pPr marL="342900" indent="-342900">
              <a:lnSpc>
                <a:spcPts val="2440"/>
              </a:lnSpc>
              <a:buClr>
                <a:srgbClr val="186BA8"/>
              </a:buClr>
              <a:buFont typeface="Arial" panose="020B0604020202020204" pitchFamily="34" charset="0"/>
              <a:buChar char="•"/>
            </a:pPr>
            <a:r>
              <a:rPr lang="en-US" sz="2200" dirty="0"/>
              <a:t>Izaugsmes domāšanas veids</a:t>
            </a:r>
          </a:p>
          <a:p>
            <a:pPr marL="342900" indent="-342900">
              <a:lnSpc>
                <a:spcPts val="2440"/>
              </a:lnSpc>
              <a:buClr>
                <a:srgbClr val="186BA8"/>
              </a:buClr>
              <a:buFont typeface="Arial" panose="020B0604020202020204" pitchFamily="34" charset="0"/>
              <a:buChar char="•"/>
            </a:pPr>
            <a:r>
              <a:rPr lang="en-US" sz="2200" dirty="0"/>
              <a:t>Mācīšanās no pieredzes</a:t>
            </a:r>
          </a:p>
          <a:p>
            <a:pPr marL="342900" indent="-342900">
              <a:lnSpc>
                <a:spcPts val="2440"/>
              </a:lnSpc>
              <a:buClr>
                <a:srgbClr val="186BA8"/>
              </a:buClr>
              <a:buFont typeface="Arial" panose="020B0604020202020204" pitchFamily="34" charset="0"/>
              <a:buChar char="•"/>
            </a:pPr>
            <a:r>
              <a:rPr lang="en-US" sz="2200" dirty="0"/>
              <a:t>Mācīšanās mācīties, mācīšanās pārvaldība, metapmācīšanās prasmes </a:t>
            </a:r>
          </a:p>
          <a:p>
            <a:pPr marL="342900" indent="-342900">
              <a:lnSpc>
                <a:spcPts val="2440"/>
              </a:lnSpc>
              <a:buClr>
                <a:srgbClr val="186BA8"/>
              </a:buClr>
              <a:buFont typeface="Arial" panose="020B0604020202020204" pitchFamily="34" charset="0"/>
              <a:buChar char="•"/>
            </a:pPr>
            <a:r>
              <a:rPr lang="en-US" sz="2200" dirty="0"/>
              <a:t>Informācijas un komunikācijas tehnoloģiju (saistībā ar mācīšanās stratēģijām) manuālās iemaņas.</a:t>
            </a:r>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8616745"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Izaugsmes domāšanas veids un mācīšanās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06</a:t>
            </a:r>
          </a:p>
        </p:txBody>
      </p:sp>
      <p:grpSp>
        <p:nvGrpSpPr>
          <p:cNvPr id="2" name="Graphic 3">
            <a:extLst>
              <a:ext uri="{FF2B5EF4-FFF2-40B4-BE49-F238E27FC236}">
                <a16:creationId xmlns:a16="http://schemas.microsoft.com/office/drawing/2014/main" id="{053F0558-2959-4B13-6C42-CF01D17B59BF}"/>
              </a:ext>
            </a:extLst>
          </p:cNvPr>
          <p:cNvGrpSpPr/>
          <p:nvPr/>
        </p:nvGrpSpPr>
        <p:grpSpPr>
          <a:xfrm>
            <a:off x="9303344" y="3429000"/>
            <a:ext cx="2004050" cy="2261451"/>
            <a:chOff x="4643578" y="432838"/>
            <a:chExt cx="1028134" cy="1160188"/>
          </a:xfrm>
          <a:solidFill>
            <a:srgbClr val="1C1442"/>
          </a:solidFill>
        </p:grpSpPr>
        <p:sp>
          <p:nvSpPr>
            <p:cNvPr id="3" name="Freeform 2">
              <a:extLst>
                <a:ext uri="{FF2B5EF4-FFF2-40B4-BE49-F238E27FC236}">
                  <a16:creationId xmlns:a16="http://schemas.microsoft.com/office/drawing/2014/main" id="{563BFA03-D16D-C62A-FA5D-52C90A570F6A}"/>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60A9DD"/>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DBA48769-4872-01A0-6BC9-F790DD56FF88}"/>
                </a:ext>
              </a:extLst>
            </p:cNvPr>
            <p:cNvGrpSpPr/>
            <p:nvPr/>
          </p:nvGrpSpPr>
          <p:grpSpPr>
            <a:xfrm>
              <a:off x="4643578" y="432838"/>
              <a:ext cx="1028134" cy="1160188"/>
              <a:chOff x="4643578" y="432838"/>
              <a:chExt cx="1028134" cy="1160188"/>
            </a:xfrm>
            <a:grpFill/>
          </p:grpSpPr>
          <p:sp>
            <p:nvSpPr>
              <p:cNvPr id="6" name="Freeform 5">
                <a:extLst>
                  <a:ext uri="{FF2B5EF4-FFF2-40B4-BE49-F238E27FC236}">
                    <a16:creationId xmlns:a16="http://schemas.microsoft.com/office/drawing/2014/main" id="{68971D8C-097E-5736-5192-24A63393D7F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D03FCAD7-5ED8-CEC2-773C-1C7B9CFE850A}"/>
                  </a:ext>
                </a:extLst>
              </p:cNvPr>
              <p:cNvGrpSpPr/>
              <p:nvPr/>
            </p:nvGrpSpPr>
            <p:grpSpPr>
              <a:xfrm>
                <a:off x="4643578" y="432838"/>
                <a:ext cx="1028134" cy="1160188"/>
                <a:chOff x="4643578" y="432838"/>
                <a:chExt cx="1028134" cy="1160188"/>
              </a:xfrm>
              <a:grpFill/>
            </p:grpSpPr>
            <p:sp>
              <p:nvSpPr>
                <p:cNvPr id="11" name="Freeform 10">
                  <a:extLst>
                    <a:ext uri="{FF2B5EF4-FFF2-40B4-BE49-F238E27FC236}">
                      <a16:creationId xmlns:a16="http://schemas.microsoft.com/office/drawing/2014/main" id="{A2534983-E325-F564-9396-66054CC380D8}"/>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5844413-B864-8360-1B6C-6526A1B528BF}"/>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pic>
        <p:nvPicPr>
          <p:cNvPr id="15" name="Picture 14">
            <a:extLst>
              <a:ext uri="{FF2B5EF4-FFF2-40B4-BE49-F238E27FC236}">
                <a16:creationId xmlns:a16="http://schemas.microsoft.com/office/drawing/2014/main" id="{96C671BF-9C54-4856-B964-286244E15FCF}"/>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6805344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2200760"/>
            <a:ext cx="12192000" cy="367309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34</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865593" y="5590939"/>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882806" y="713762"/>
            <a:ext cx="10275974"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b="1" dirty="0">
                <a:solidFill>
                  <a:srgbClr val="8A2061"/>
                </a:solidFill>
              </a:rPr>
              <a:t>Izaugsmes domāšanas veids </a:t>
            </a:r>
            <a:r>
              <a:rPr lang="en-US" sz="2200" dirty="0"/>
              <a:t>ir izšķirošs sākumpunkts ikviena cilvēka mācību ceļojumā. Saskaņā ar Sala, Punie, </a:t>
            </a:r>
            <a:r>
              <a:rPr lang="en-US" sz="2200" dirty="0" err="1"/>
              <a:t>Garkov </a:t>
            </a:r>
            <a:r>
              <a:rPr lang="en-US" sz="2200" dirty="0"/>
              <a:t>un Cabrera (2020) izaugsmes domāšanas veidu - ticību savam un citu potenciālam nepārtraukti mācīties un progresēt - var raksturot ar šādiem raksturojumiem:</a:t>
            </a:r>
          </a:p>
          <a:p>
            <a:pPr>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2603832"/>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apzināties savas un citu spējas mācīties un ticēt savām un citu spējām, </a:t>
            </a:r>
          </a:p>
          <a:p>
            <a:r>
              <a:rPr lang="en-US" sz="2200" dirty="0">
                <a:solidFill>
                  <a:schemeClr val="bg1"/>
                </a:solidFill>
              </a:rPr>
              <a:t>uzlabot un sasniegt ar darbu un centību.</a:t>
            </a:r>
          </a:p>
          <a:p>
            <a:endParaRPr lang="en-US" sz="2200" dirty="0">
              <a:solidFill>
                <a:schemeClr val="bg1"/>
              </a:solidFill>
            </a:endParaRPr>
          </a:p>
          <a:p>
            <a:r>
              <a:rPr lang="en-US" sz="2200" dirty="0">
                <a:solidFill>
                  <a:schemeClr val="bg1"/>
                </a:solidFill>
              </a:rPr>
              <a:t>Izpratne par to, ka mācīšanās ir process, kas ilgst visu mūžu un kas prasa atvērtību, zinātkāri un apņēmību.</a:t>
            </a:r>
          </a:p>
          <a:p>
            <a:endParaRPr lang="en-US" sz="2200" dirty="0">
              <a:solidFill>
                <a:schemeClr val="bg1"/>
              </a:solidFill>
            </a:endParaRPr>
          </a:p>
          <a:p>
            <a:r>
              <a:rPr lang="en-US" sz="2200" dirty="0">
                <a:solidFill>
                  <a:schemeClr val="bg1"/>
                </a:solidFill>
              </a:rPr>
              <a:t>Pārdomāt citu cilvēku atsauksmes, kā arī veiksmīgu un neveiksmīgu pieredzi, lai turpinātu attīstīt savu potenciālu.</a:t>
            </a:r>
          </a:p>
          <a:p>
            <a:endParaRPr lang="en-US" sz="2200" dirty="0">
              <a:solidFill>
                <a:schemeClr val="bg1"/>
              </a:solidFill>
            </a:endParaRPr>
          </a:p>
          <a:p>
            <a:endParaRPr lang="en-US" sz="2200" dirty="0">
              <a:solidFill>
                <a:schemeClr val="bg1"/>
              </a:solidFill>
            </a:endParaRPr>
          </a:p>
          <a:p>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2603832"/>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360234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464182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3423075"/>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450572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7777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78889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8000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C4F099A5-C66B-4B41-8D09-DD2295D2AADD}"/>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42220688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35</a:t>
            </a:fld>
            <a:endParaRPr lang="en-US" sz="1291" dirty="0"/>
          </a:p>
        </p:txBody>
      </p:sp>
      <p:pic>
        <p:nvPicPr>
          <p:cNvPr id="12" name="Picture Placeholder 11">
            <a:extLst>
              <a:ext uri="{FF2B5EF4-FFF2-40B4-BE49-F238E27FC236}">
                <a16:creationId xmlns:a16="http://schemas.microsoft.com/office/drawing/2014/main" id="{B3FB754C-8261-DF0A-DED0-53DE16CF0DFE}"/>
              </a:ext>
            </a:extLst>
          </p:cNvPr>
          <p:cNvPicPr>
            <a:picLocks noGrp="1" noChangeAspect="1"/>
          </p:cNvPicPr>
          <p:nvPr>
            <p:ph type="pic" sz="quarter" idx="21"/>
          </p:nvPr>
        </p:nvPicPr>
        <p:blipFill rotWithShape="1">
          <a:blip r:embed="rId2"/>
          <a:srcRect l="39568" r="19984"/>
          <a:stretch/>
        </p:blipFill>
        <p:spPr>
          <a:xfrm>
            <a:off x="884606" y="0"/>
            <a:ext cx="4993772" cy="6858000"/>
          </a:xfrm>
        </p:spPr>
      </p:pic>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728420"/>
            <a:ext cx="5302318" cy="3868713"/>
          </a:xfrm>
        </p:spPr>
        <p:txBody>
          <a:bodyPr/>
          <a:lstStyle/>
          <a:p>
            <a:pPr algn="just">
              <a:lnSpc>
                <a:spcPts val="2440"/>
              </a:lnSpc>
            </a:pPr>
            <a:r>
              <a:rPr lang="en-US" sz="2200" dirty="0"/>
              <a:t>... aplūko </a:t>
            </a:r>
            <a:r>
              <a:rPr lang="en-US" sz="2200" b="1" dirty="0">
                <a:solidFill>
                  <a:srgbClr val="8A2061"/>
                </a:solidFill>
              </a:rPr>
              <a:t>mācīšanās mācīties </a:t>
            </a:r>
            <a:r>
              <a:rPr lang="en-US" sz="2200" dirty="0"/>
              <a:t>kompetenci kopā ar personīgajām un sociālajām kompetencēm un skaidro kā "spēju pārdomāt sevi, efektīvi pārvaldīt laiku un informāciju, konstruktīvi sadarboties ar citiem, saglabāt noturību un vadīt savu mācīšanos un karjeru".</a:t>
            </a:r>
          </a:p>
          <a:p>
            <a:pPr algn="just">
              <a:lnSpc>
                <a:spcPts val="2440"/>
              </a:lnSpc>
            </a:pPr>
            <a:endParaRPr lang="en-US" sz="2200" dirty="0"/>
          </a:p>
          <a:p>
            <a:pPr algn="just">
              <a:lnSpc>
                <a:spcPts val="2440"/>
              </a:lnSpc>
            </a:pPr>
            <a:r>
              <a:rPr lang="en-US" sz="2200" dirty="0"/>
              <a:t> Tā ietver spēju tikt galā ar nenoteiktību un sarežģītību, mācīties mācīties, atbalstīt savu fizisko un emocionālo labsajūtu, uzturēt fizisko un garīgo veselību, kā arī spēju dzīvot veselīgu, uz nākotni orientētu dzīvi, empātiju un konfliktu risināšanu iekļaujošā un atbalstošā kontekstā".</a:t>
            </a:r>
          </a:p>
          <a:p>
            <a:pPr algn="just">
              <a:lnSpc>
                <a:spcPts val="2440"/>
              </a:lnSpc>
            </a:pPr>
            <a:endParaRPr lang="en-US" sz="2200" dirty="0"/>
          </a:p>
        </p:txBody>
      </p:sp>
      <p:sp>
        <p:nvSpPr>
          <p:cNvPr id="14" name="TextBox 13">
            <a:extLst>
              <a:ext uri="{FF2B5EF4-FFF2-40B4-BE49-F238E27FC236}">
                <a16:creationId xmlns:a16="http://schemas.microsoft.com/office/drawing/2014/main" id="{9954EB74-4661-6EF6-D84C-F8DF48E54211}"/>
              </a:ext>
            </a:extLst>
          </p:cNvPr>
          <p:cNvSpPr txBox="1"/>
          <p:nvPr/>
        </p:nvSpPr>
        <p:spPr>
          <a:xfrm>
            <a:off x="1220491" y="728420"/>
            <a:ext cx="3320511" cy="2400657"/>
          </a:xfrm>
          <a:prstGeom prst="rect">
            <a:avLst/>
          </a:prstGeom>
          <a:noFill/>
        </p:spPr>
        <p:txBody>
          <a:bodyPr wrap="square">
            <a:spAutoFit/>
          </a:bodyPr>
          <a:lstStyle/>
          <a:p>
            <a:r>
              <a:rPr lang="en-US" sz="2500" dirty="0">
                <a:solidFill>
                  <a:schemeClr val="bg1"/>
                </a:solidFill>
                <a:latin typeface="Calibri" panose="020F0502020204030204" pitchFamily="34" charset="0"/>
                <a:cs typeface="Calibri" panose="020F0502020204030204" pitchFamily="34" charset="0"/>
              </a:rPr>
              <a:t>Eiropas mūžizglītības pamatprasmju sistēma (ES Padome, 2018).....</a:t>
            </a:r>
          </a:p>
        </p:txBody>
      </p:sp>
      <p:pic>
        <p:nvPicPr>
          <p:cNvPr id="6" name="Picture 5">
            <a:extLst>
              <a:ext uri="{FF2B5EF4-FFF2-40B4-BE49-F238E27FC236}">
                <a16:creationId xmlns:a16="http://schemas.microsoft.com/office/drawing/2014/main" id="{9F062018-A154-41C4-A1A8-EE481246FF9F}"/>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612176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70AF831C-38DF-4AB2-C10B-3C1039BA3D8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16" r="21316"/>
          <a:stretch/>
        </p:blipFill>
        <p:spPr>
          <a:xfrm>
            <a:off x="6274200" y="0"/>
            <a:ext cx="5917800" cy="6877001"/>
          </a:xfrm>
          <a:prstGeom prst="rect">
            <a:avLst/>
          </a:prstGeom>
          <a:solidFill>
            <a:schemeClr val="bg1">
              <a:lumMod val="95000"/>
            </a:schemeClr>
          </a:solidFill>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36</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552400" y="5369695"/>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3" y="821410"/>
            <a:ext cx="5354628"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400" dirty="0"/>
              <a:t>Lai gūtu panākumus karjerā, būtiska ir cilvēka spēja un vēlme aktīvi piedalīties mūžizglītībā un pielāgoties. Nepārtraukta mūžizglītība ir viens no veidiem, kā saglabāt piemērotību darba tirgus kontekstā ar mainīgām un arvien pieaugošām darba devēju prasībām (Tomlinson, 2012). </a:t>
            </a:r>
          </a:p>
          <a:p>
            <a:pPr algn="just">
              <a:lnSpc>
                <a:spcPts val="2440"/>
              </a:lnSpc>
            </a:pPr>
            <a:endParaRPr lang="en-US" sz="2400" dirty="0"/>
          </a:p>
          <a:p>
            <a:pPr algn="just">
              <a:lnSpc>
                <a:spcPts val="2440"/>
              </a:lnSpc>
            </a:pPr>
            <a:r>
              <a:rPr lang="en-US" sz="2400" dirty="0"/>
              <a:t>Attīstības psiholoģija arī parāda, ka kompetences attīstība nebeidzas pusaudža vecumā, bet turpinās arī pieaugušo vecumā. Jo īpaši spēja domāt un rīkoties refleksīvi pieaug līdz ar briedumu (ESAO, 2005). Tas kliedē mītus par pieaugušo ierobežotajām spējām mācīties.</a:t>
            </a:r>
          </a:p>
          <a:p>
            <a:pPr algn="just">
              <a:lnSpc>
                <a:spcPts val="2440"/>
              </a:lnSpc>
            </a:pPr>
            <a:endParaRPr lang="en-US" sz="2400" dirty="0"/>
          </a:p>
        </p:txBody>
      </p:sp>
    </p:spTree>
    <p:extLst>
      <p:ext uri="{BB962C8B-B14F-4D97-AF65-F5344CB8AC3E}">
        <p14:creationId xmlns:p14="http://schemas.microsoft.com/office/powerpoint/2010/main" val="6564544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Saistītās prasmes: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Integritāte</a:t>
            </a:r>
          </a:p>
          <a:p>
            <a:pPr marL="342900" lvl="0" indent="-342900">
              <a:lnSpc>
                <a:spcPts val="2440"/>
              </a:lnSpc>
              <a:buClr>
                <a:srgbClr val="186BA8"/>
              </a:buClr>
              <a:buFont typeface="Arial" panose="020B0604020202020204" pitchFamily="34" charset="0"/>
              <a:buChar char="•"/>
            </a:pPr>
            <a:r>
              <a:rPr lang="en-US" sz="2200" dirty="0"/>
              <a:t>Tiesiskums</a:t>
            </a:r>
          </a:p>
          <a:p>
            <a:pPr marL="342900" lvl="0" indent="-342900">
              <a:lnSpc>
                <a:spcPts val="2440"/>
              </a:lnSpc>
              <a:buClr>
                <a:srgbClr val="186BA8"/>
              </a:buClr>
              <a:buFont typeface="Arial" panose="020B0604020202020204" pitchFamily="34" charset="0"/>
              <a:buChar char="•"/>
            </a:pPr>
            <a:r>
              <a:rPr lang="en-US" sz="2200" dirty="0"/>
              <a:t>Produktivitāte/atbildība</a:t>
            </a:r>
          </a:p>
          <a:p>
            <a:pPr marL="342900" lvl="0" indent="-342900">
              <a:lnSpc>
                <a:spcPts val="2440"/>
              </a:lnSpc>
              <a:buClr>
                <a:srgbClr val="186BA8"/>
              </a:buClr>
              <a:buFont typeface="Arial" panose="020B0604020202020204" pitchFamily="34" charset="0"/>
              <a:buChar char="•"/>
            </a:pPr>
            <a:r>
              <a:rPr lang="en-US" sz="2200" dirty="0"/>
              <a:t>Atbildība</a:t>
            </a:r>
          </a:p>
          <a:p>
            <a:pPr marL="342900" lvl="0" indent="-342900">
              <a:lnSpc>
                <a:spcPts val="2440"/>
              </a:lnSpc>
              <a:buClr>
                <a:srgbClr val="186BA8"/>
              </a:buClr>
              <a:buFont typeface="Arial" panose="020B0604020202020204" pitchFamily="34" charset="0"/>
              <a:buChar char="•"/>
            </a:pPr>
            <a:r>
              <a:rPr lang="en-US" sz="2200" dirty="0"/>
              <a:t>Atbalsts taisnīgumam</a:t>
            </a:r>
          </a:p>
          <a:p>
            <a:pPr marL="342900" lvl="0" indent="-342900">
              <a:lnSpc>
                <a:spcPts val="2440"/>
              </a:lnSpc>
              <a:buClr>
                <a:srgbClr val="186BA8"/>
              </a:buClr>
              <a:buFont typeface="Arial" panose="020B0604020202020204" pitchFamily="34" charset="0"/>
              <a:buChar char="•"/>
            </a:pPr>
            <a:r>
              <a:rPr lang="en-US" sz="2200" dirty="0"/>
              <a:t>Darba ētika, apzinīgums</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54991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Atbildība un godīgums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07</a:t>
            </a:r>
          </a:p>
        </p:txBody>
      </p:sp>
      <p:grpSp>
        <p:nvGrpSpPr>
          <p:cNvPr id="13" name="Graphic 3">
            <a:extLst>
              <a:ext uri="{FF2B5EF4-FFF2-40B4-BE49-F238E27FC236}">
                <a16:creationId xmlns:a16="http://schemas.microsoft.com/office/drawing/2014/main" id="{749E4586-13FE-7CA5-5821-E937A4889721}"/>
              </a:ext>
            </a:extLst>
          </p:cNvPr>
          <p:cNvGrpSpPr/>
          <p:nvPr/>
        </p:nvGrpSpPr>
        <p:grpSpPr>
          <a:xfrm>
            <a:off x="8973519" y="3491656"/>
            <a:ext cx="2203894" cy="2208298"/>
            <a:chOff x="2694219" y="430095"/>
            <a:chExt cx="1090872" cy="1093052"/>
          </a:xfrm>
          <a:solidFill>
            <a:srgbClr val="1C1442"/>
          </a:solidFill>
        </p:grpSpPr>
        <p:sp>
          <p:nvSpPr>
            <p:cNvPr id="14" name="Freeform 13">
              <a:extLst>
                <a:ext uri="{FF2B5EF4-FFF2-40B4-BE49-F238E27FC236}">
                  <a16:creationId xmlns:a16="http://schemas.microsoft.com/office/drawing/2014/main" id="{8CCB595C-0E5A-C03D-256B-9539BB6FEC85}"/>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60A9DD"/>
            </a:solidFill>
            <a:ln w="27426" cap="flat">
              <a:noFill/>
              <a:prstDash val="solid"/>
              <a:miter/>
            </a:ln>
          </p:spPr>
          <p:txBody>
            <a:bodyPr rtlCol="0" anchor="ctr"/>
            <a:lstStyle/>
            <a:p>
              <a:endParaRPr lang="en-US"/>
            </a:p>
          </p:txBody>
        </p:sp>
        <p:grpSp>
          <p:nvGrpSpPr>
            <p:cNvPr id="15" name="Graphic 3">
              <a:extLst>
                <a:ext uri="{FF2B5EF4-FFF2-40B4-BE49-F238E27FC236}">
                  <a16:creationId xmlns:a16="http://schemas.microsoft.com/office/drawing/2014/main" id="{5D7CE0C4-EA1B-F8B9-3102-111AB0F02CC0}"/>
                </a:ext>
              </a:extLst>
            </p:cNvPr>
            <p:cNvGrpSpPr/>
            <p:nvPr/>
          </p:nvGrpSpPr>
          <p:grpSpPr>
            <a:xfrm>
              <a:off x="2694219" y="430095"/>
              <a:ext cx="1090872" cy="1093052"/>
              <a:chOff x="2694219" y="430095"/>
              <a:chExt cx="1090872" cy="1093052"/>
            </a:xfrm>
            <a:grpFill/>
          </p:grpSpPr>
          <p:sp>
            <p:nvSpPr>
              <p:cNvPr id="16" name="Freeform 15">
                <a:extLst>
                  <a:ext uri="{FF2B5EF4-FFF2-40B4-BE49-F238E27FC236}">
                    <a16:creationId xmlns:a16="http://schemas.microsoft.com/office/drawing/2014/main" id="{6FD67CBD-1195-1E00-9781-60FF4D4CB087}"/>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741154C8-D062-0415-5FA8-5A4438E185D6}"/>
                  </a:ext>
                </a:extLst>
              </p:cNvPr>
              <p:cNvGrpSpPr/>
              <p:nvPr/>
            </p:nvGrpSpPr>
            <p:grpSpPr>
              <a:xfrm>
                <a:off x="2694219" y="553519"/>
                <a:ext cx="1090872" cy="969628"/>
                <a:chOff x="2694219" y="553519"/>
                <a:chExt cx="1090872" cy="969628"/>
              </a:xfrm>
              <a:grpFill/>
            </p:grpSpPr>
            <p:sp>
              <p:nvSpPr>
                <p:cNvPr id="18" name="Freeform 17">
                  <a:extLst>
                    <a:ext uri="{FF2B5EF4-FFF2-40B4-BE49-F238E27FC236}">
                      <a16:creationId xmlns:a16="http://schemas.microsoft.com/office/drawing/2014/main" id="{AE35AED3-626E-8C39-4A1A-2A3F11924F46}"/>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F77751A-8614-0C83-3150-4E909D3FDD14}"/>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a:p>
              </p:txBody>
            </p:sp>
          </p:grpSp>
        </p:grpSp>
      </p:grpSp>
      <p:pic>
        <p:nvPicPr>
          <p:cNvPr id="20" name="Picture 19">
            <a:extLst>
              <a:ext uri="{FF2B5EF4-FFF2-40B4-BE49-F238E27FC236}">
                <a16:creationId xmlns:a16="http://schemas.microsoft.com/office/drawing/2014/main" id="{279C8C21-C050-4896-83E4-CDA31A42FEF5}"/>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0007885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92C446B6-53DF-BBD0-A416-1D4F09D7262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8231" t="13852" r="34756" b="34522"/>
          <a:stretch/>
        </p:blipFill>
        <p:spPr>
          <a:xfrm flipH="1">
            <a:off x="1" y="0"/>
            <a:ext cx="11360859" cy="6858000"/>
          </a:xfrm>
          <a:prstGeom prst="rect">
            <a:avLst/>
          </a:prstGeom>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54554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38</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0616293" y="5042911"/>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b="1" dirty="0">
                <a:solidFill>
                  <a:srgbClr val="8A2061"/>
                </a:solidFill>
              </a:rPr>
              <a:t>Atbildība </a:t>
            </a:r>
            <a:r>
              <a:rPr lang="en-US" sz="2200" dirty="0"/>
              <a:t>ir stāvoklis, kad cilvēks ir par kaut ko atbildīgs, tas nozīmē būt uzticamam, uzticam un atbildīgam par savu rīcību un lēmumiem, kā arī uzņemties atbildību par to sekām.</a:t>
            </a:r>
          </a:p>
          <a:p>
            <a:pPr algn="just">
              <a:lnSpc>
                <a:spcPts val="2440"/>
              </a:lnSpc>
            </a:pPr>
            <a:endParaRPr lang="en-US" sz="2200" dirty="0"/>
          </a:p>
          <a:p>
            <a:pPr algn="just">
              <a:lnSpc>
                <a:spcPts val="2440"/>
              </a:lnSpc>
            </a:pPr>
            <a:r>
              <a:rPr lang="en-US" sz="2200" b="1" dirty="0">
                <a:solidFill>
                  <a:srgbClr val="8A2061"/>
                </a:solidFill>
              </a:rPr>
              <a:t>Taisnīgums </a:t>
            </a:r>
            <a:r>
              <a:rPr lang="en-US" sz="2200" dirty="0"/>
              <a:t>ir taisnīguma un objektivitātes īpašība, kas nozīmē vienlīdzīgu un neieinteresētu attieksmi pret cilvēkiem, kā arī taisnīgu un vienlīdzīgu iespēju nodrošināšanu visiem. Saskaņā ar jaunajiem pētījumiem ir divi galvenie taisnīguma principi: taisnīgums un vienlīdzība. Taisnīgums nozīmē, ka pret visiem izturas vienādi neatkarīgi no viņu individuālajām atšķirībām. Vienlīdzība nozīmē, ka pret visiem izturas taisnīgi, bet ne vienmēr vienādi (Team, 2023). Šīs prasmes ir svarīgas mūsdienu multikulturālajā sabiedrībā.  Atbildība un taisnīgums ir svarīgi principi, kas veicina ētisku </a:t>
            </a:r>
            <a:r>
              <a:rPr lang="en-US" sz="2200" dirty="0" err="1"/>
              <a:t>rīcību </a:t>
            </a:r>
            <a:r>
              <a:rPr lang="en-US" sz="2200" dirty="0"/>
              <a:t>un palīdz veidot uzticēšanos un sadarbību. </a:t>
            </a:r>
          </a:p>
          <a:p>
            <a:pPr algn="just">
              <a:lnSpc>
                <a:spcPts val="2440"/>
              </a:lnSpc>
            </a:pPr>
            <a:endParaRPr lang="en-US" sz="2200" dirty="0"/>
          </a:p>
        </p:txBody>
      </p:sp>
    </p:spTree>
    <p:extLst>
      <p:ext uri="{BB962C8B-B14F-4D97-AF65-F5344CB8AC3E}">
        <p14:creationId xmlns:p14="http://schemas.microsoft.com/office/powerpoint/2010/main" val="36671265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Saistītās prasmes: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Pielāgošanās spējas</a:t>
            </a:r>
          </a:p>
          <a:p>
            <a:pPr marL="342900" indent="-342900">
              <a:lnSpc>
                <a:spcPts val="2440"/>
              </a:lnSpc>
              <a:buClr>
                <a:srgbClr val="186BA8"/>
              </a:buClr>
              <a:buFont typeface="Arial" panose="020B0604020202020204" pitchFamily="34" charset="0"/>
              <a:buChar char="•"/>
            </a:pPr>
            <a:r>
              <a:rPr lang="en-US" sz="2200" dirty="0"/>
              <a:t>Veiklība</a:t>
            </a:r>
          </a:p>
          <a:p>
            <a:pPr marL="342900" indent="-342900">
              <a:lnSpc>
                <a:spcPts val="2440"/>
              </a:lnSpc>
              <a:buClr>
                <a:srgbClr val="186BA8"/>
              </a:buClr>
              <a:buFont typeface="Arial" panose="020B0604020202020204" pitchFamily="34" charset="0"/>
              <a:buChar char="•"/>
            </a:pPr>
            <a:r>
              <a:rPr lang="en-US" sz="2200" dirty="0"/>
              <a:t>Kā tikt galā ar nenoteiktību, neskaidrību un risku</a:t>
            </a:r>
          </a:p>
          <a:p>
            <a:pPr marL="342900" indent="-342900">
              <a:lnSpc>
                <a:spcPts val="2440"/>
              </a:lnSpc>
              <a:buClr>
                <a:srgbClr val="186BA8"/>
              </a:buClr>
              <a:buFont typeface="Arial" panose="020B0604020202020204" pitchFamily="34" charset="0"/>
              <a:buChar char="•"/>
            </a:pPr>
            <a:r>
              <a:rPr lang="en-US" sz="2200" dirty="0"/>
              <a:t>Elastība, pielāgošanās, garīgā elastība </a:t>
            </a:r>
          </a:p>
          <a:p>
            <a:pPr marL="342900" indent="-342900">
              <a:lnSpc>
                <a:spcPts val="2440"/>
              </a:lnSpc>
              <a:buClr>
                <a:srgbClr val="186BA8"/>
              </a:buClr>
              <a:buFont typeface="Arial" panose="020B0604020202020204" pitchFamily="34" charset="0"/>
              <a:buChar char="•"/>
            </a:pPr>
            <a:r>
              <a:rPr lang="en-US" sz="2200" dirty="0"/>
              <a:t>Perspektīvas uztvere un kognitīvā elastība</a:t>
            </a:r>
          </a:p>
          <a:p>
            <a:pPr marL="342900" indent="-342900">
              <a:lnSpc>
                <a:spcPts val="2440"/>
              </a:lnSpc>
              <a:buClr>
                <a:srgbClr val="186BA8"/>
              </a:buClr>
              <a:buFont typeface="Arial" panose="020B0604020202020204" pitchFamily="34" charset="0"/>
              <a:buChar char="•"/>
            </a:pPr>
            <a:r>
              <a:rPr lang="en-US" sz="2200" dirty="0"/>
              <a:t>Izturība, stresa izturība, stresa tolerance </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10761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Pielāgošanās spējas, </a:t>
            </a:r>
            <a:r>
              <a:rPr lang="en-US" dirty="0" err="1">
                <a:solidFill>
                  <a:schemeClr val="bg1"/>
                </a:solidFill>
              </a:rPr>
              <a:t>noturība</a:t>
            </a:r>
            <a:r>
              <a:rPr lang="en-US" dirty="0">
                <a:solidFill>
                  <a:schemeClr val="bg1"/>
                </a:solidFill>
              </a:rPr>
              <a:t> pret stresu</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08</a:t>
            </a:r>
          </a:p>
        </p:txBody>
      </p:sp>
      <p:grpSp>
        <p:nvGrpSpPr>
          <p:cNvPr id="25" name="Group 24">
            <a:extLst>
              <a:ext uri="{FF2B5EF4-FFF2-40B4-BE49-F238E27FC236}">
                <a16:creationId xmlns:a16="http://schemas.microsoft.com/office/drawing/2014/main" id="{7ED94C4C-6429-BD3C-F799-94E2BAAEA804}"/>
              </a:ext>
            </a:extLst>
          </p:cNvPr>
          <p:cNvGrpSpPr/>
          <p:nvPr/>
        </p:nvGrpSpPr>
        <p:grpSpPr>
          <a:xfrm>
            <a:off x="9314213" y="3539613"/>
            <a:ext cx="1988417" cy="1997912"/>
            <a:chOff x="461015" y="3669140"/>
            <a:chExt cx="1204012" cy="1209761"/>
          </a:xfrm>
          <a:solidFill>
            <a:srgbClr val="1C1442"/>
          </a:solidFill>
        </p:grpSpPr>
        <p:sp>
          <p:nvSpPr>
            <p:cNvPr id="26" name="Graphic 178">
              <a:extLst>
                <a:ext uri="{FF2B5EF4-FFF2-40B4-BE49-F238E27FC236}">
                  <a16:creationId xmlns:a16="http://schemas.microsoft.com/office/drawing/2014/main" id="{D08439BE-9AFF-B350-0DD6-CE46AEC964CA}"/>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60A9DD"/>
            </a:solidFill>
            <a:ln w="9525" cap="flat">
              <a:noFill/>
              <a:prstDash val="solid"/>
              <a:miter/>
            </a:ln>
          </p:spPr>
          <p:txBody>
            <a:bodyPr rtlCol="0" anchor="ctr"/>
            <a:lstStyle/>
            <a:p>
              <a:endParaRPr lang="en-US"/>
            </a:p>
          </p:txBody>
        </p:sp>
        <p:pic>
          <p:nvPicPr>
            <p:cNvPr id="27" name="Graphic 26">
              <a:extLst>
                <a:ext uri="{FF2B5EF4-FFF2-40B4-BE49-F238E27FC236}">
                  <a16:creationId xmlns:a16="http://schemas.microsoft.com/office/drawing/2014/main" id="{E81125A4-3F85-22C7-AB73-AC86E5A3518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1015" y="3674890"/>
              <a:ext cx="1204012" cy="1204011"/>
            </a:xfrm>
            <a:prstGeom prst="rect">
              <a:avLst/>
            </a:prstGeom>
          </p:spPr>
        </p:pic>
      </p:grpSp>
      <p:pic>
        <p:nvPicPr>
          <p:cNvPr id="11" name="Picture 10">
            <a:extLst>
              <a:ext uri="{FF2B5EF4-FFF2-40B4-BE49-F238E27FC236}">
                <a16:creationId xmlns:a16="http://schemas.microsoft.com/office/drawing/2014/main" id="{F46F5145-517E-4A84-83EA-9CD57CB8799F}"/>
              </a:ext>
            </a:extLst>
          </p:cNvPr>
          <p:cNvPicPr>
            <a:picLocks noChangeAspect="1"/>
          </p:cNvPicPr>
          <p:nvPr/>
        </p:nvPicPr>
        <p:blipFill>
          <a:blip r:embed="rId5"/>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65257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8739403-6D33-4ECE-AB82-348BBFD35272}"/>
              </a:ext>
            </a:extLst>
          </p:cNvPr>
          <p:cNvPicPr>
            <a:picLocks noChangeAspect="1"/>
          </p:cNvPicPr>
          <p:nvPr/>
        </p:nvPicPr>
        <p:blipFill>
          <a:blip r:embed="rId3"/>
          <a:stretch>
            <a:fillRect/>
          </a:stretch>
        </p:blipFill>
        <p:spPr>
          <a:xfrm>
            <a:off x="3183492" y="0"/>
            <a:ext cx="9008508" cy="1279101"/>
          </a:xfrm>
          <a:prstGeom prst="rect">
            <a:avLst/>
          </a:prstGeom>
        </p:spPr>
      </p:pic>
      <p:sp>
        <p:nvSpPr>
          <p:cNvPr id="16" name="TextBox 15">
            <a:extLst>
              <a:ext uri="{FF2B5EF4-FFF2-40B4-BE49-F238E27FC236}">
                <a16:creationId xmlns:a16="http://schemas.microsoft.com/office/drawing/2014/main" id="{0AE54D50-7C96-4FF5-B4B0-D6864A6B82C3}"/>
              </a:ext>
            </a:extLst>
          </p:cNvPr>
          <p:cNvSpPr txBox="1"/>
          <p:nvPr/>
        </p:nvSpPr>
        <p:spPr>
          <a:xfrm>
            <a:off x="6423991" y="925158"/>
            <a:ext cx="4648200" cy="707886"/>
          </a:xfrm>
          <a:prstGeom prst="rect">
            <a:avLst/>
          </a:prstGeom>
          <a:solidFill>
            <a:srgbClr val="AD4097"/>
          </a:solidFill>
        </p:spPr>
        <p:txBody>
          <a:bodyPr wrap="square" rtlCol="0">
            <a:spAutoFit/>
          </a:bodyPr>
          <a:lstStyle/>
          <a:p>
            <a:pPr algn="ctr"/>
            <a:r>
              <a:rPr lang="lv-LV" sz="4000" b="1" dirty="0">
                <a:solidFill>
                  <a:schemeClr val="bg1"/>
                </a:solidFill>
                <a:latin typeface="Calibri" panose="020F0502020204030204" pitchFamily="34" charset="0"/>
                <a:ea typeface="Calibri" panose="020F0502020204030204" pitchFamily="34" charset="0"/>
                <a:cs typeface="Calibri" panose="020F0502020204030204" pitchFamily="34" charset="0"/>
              </a:rPr>
              <a:t>Kas būs ieguvēji?</a:t>
            </a:r>
            <a:endPar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FE4129CF-2DD7-4CC4-BBFE-868EA63C7F0E}"/>
              </a:ext>
            </a:extLst>
          </p:cNvPr>
          <p:cNvSpPr txBox="1"/>
          <p:nvPr/>
        </p:nvSpPr>
        <p:spPr>
          <a:xfrm>
            <a:off x="566530" y="1"/>
            <a:ext cx="4472609" cy="1397755"/>
          </a:xfrm>
          <a:prstGeom prst="rect">
            <a:avLst/>
          </a:prstGeom>
          <a:solidFill>
            <a:srgbClr val="3A0D3B"/>
          </a:solidFill>
        </p:spPr>
        <p:txBody>
          <a:bodyPr wrap="square" rtlCol="0">
            <a:spAutoFit/>
          </a:bodyPr>
          <a:lstStyle/>
          <a:p>
            <a:r>
              <a:rPr lang="lv-LV" sz="1800" dirty="0">
                <a:solidFill>
                  <a:schemeClr val="bg1"/>
                </a:solidFill>
                <a:latin typeface="Calibri" panose="020F0502020204030204" pitchFamily="34" charset="0"/>
                <a:ea typeface="Calibri" panose="020F0502020204030204" pitchFamily="34" charset="0"/>
                <a:cs typeface="Calibri" panose="020F0502020204030204" pitchFamily="34" charset="0"/>
              </a:rPr>
              <a:t>Šī partnerība risina </a:t>
            </a:r>
            <a:r>
              <a:rPr lang="lv-LV" sz="1800" b="1" dirty="0">
                <a:solidFill>
                  <a:schemeClr val="bg1"/>
                </a:solidFill>
                <a:latin typeface="Calibri" panose="020F0502020204030204" pitchFamily="34" charset="0"/>
                <a:ea typeface="Calibri" panose="020F0502020204030204" pitchFamily="34" charset="0"/>
                <a:cs typeface="Calibri" panose="020F0502020204030204" pitchFamily="34" charset="0"/>
              </a:rPr>
              <a:t>3 svarīgus STEM izaicinājumus un vajadzības</a:t>
            </a:r>
            <a:r>
              <a:rPr lang="lv-LV" sz="1800" dirty="0">
                <a:solidFill>
                  <a:schemeClr val="bg1"/>
                </a:solidFill>
                <a:latin typeface="Calibri" panose="020F0502020204030204" pitchFamily="34" charset="0"/>
                <a:ea typeface="Calibri" panose="020F0502020204030204" pitchFamily="34" charset="0"/>
                <a:cs typeface="Calibri" panose="020F0502020204030204" pitchFamily="34" charset="0"/>
              </a:rPr>
              <a:t>. Mērķis ir apmierināt šīs vajadzības un izaicinājumus, kas atspoguļoti 3 mērķa grupās:</a:t>
            </a:r>
            <a:endParaRPr lang="lv-LV" dirty="0"/>
          </a:p>
          <a:p>
            <a:endParaRPr lang="en-US" dirty="0"/>
          </a:p>
        </p:txBody>
      </p:sp>
      <p:sp>
        <p:nvSpPr>
          <p:cNvPr id="20" name="TextBox 19">
            <a:extLst>
              <a:ext uri="{FF2B5EF4-FFF2-40B4-BE49-F238E27FC236}">
                <a16:creationId xmlns:a16="http://schemas.microsoft.com/office/drawing/2014/main" id="{3BF7149D-4012-407B-A9EC-6FF656BE90E5}"/>
              </a:ext>
            </a:extLst>
          </p:cNvPr>
          <p:cNvSpPr txBox="1"/>
          <p:nvPr/>
        </p:nvSpPr>
        <p:spPr>
          <a:xfrm>
            <a:off x="1043609" y="1828800"/>
            <a:ext cx="3077520" cy="3998467"/>
          </a:xfrm>
          <a:prstGeom prst="rect">
            <a:avLst/>
          </a:prstGeom>
          <a:noFill/>
          <a:ln>
            <a:noFill/>
          </a:ln>
        </p:spPr>
        <p:txBody>
          <a:bodyPr wrap="square" rtlCol="0">
            <a:spAutoFit/>
          </a:bodyPr>
          <a:lstStyle/>
          <a:p>
            <a:r>
              <a:rPr lang="lv-LV" sz="4000" b="1" dirty="0">
                <a:solidFill>
                  <a:srgbClr val="0070C0"/>
                </a:solidFill>
                <a:latin typeface="Calibri" panose="020F0502020204030204" pitchFamily="34" charset="0"/>
                <a:ea typeface="Calibri" panose="020F0502020204030204" pitchFamily="34" charset="0"/>
                <a:cs typeface="Calibri" panose="020F0502020204030204" pitchFamily="34" charset="0"/>
              </a:rPr>
              <a:t>01</a:t>
            </a:r>
          </a:p>
          <a:p>
            <a:r>
              <a:rPr lang="lv-LV" sz="2400" b="1" dirty="0">
                <a:solidFill>
                  <a:srgbClr val="AD4097"/>
                </a:solidFill>
                <a:latin typeface="Calibri" panose="020F0502020204030204" pitchFamily="34" charset="0"/>
                <a:ea typeface="Calibri" panose="020F0502020204030204" pitchFamily="34" charset="0"/>
                <a:cs typeface="Calibri" panose="020F0502020204030204" pitchFamily="34" charset="0"/>
              </a:rPr>
              <a:t>STEM AII IESTĀŽU PASNIEDZĒJI</a:t>
            </a:r>
          </a:p>
          <a:p>
            <a:r>
              <a:rPr lang="lv-LV" sz="1600" dirty="0">
                <a:solidFill>
                  <a:srgbClr val="1C1442"/>
                </a:solidFill>
                <a:latin typeface="Calibri" panose="020F0502020204030204" pitchFamily="34" charset="0"/>
                <a:ea typeface="Calibri" panose="020F0502020204030204" pitchFamily="34" charset="0"/>
                <a:cs typeface="Calibri" panose="020F0502020204030204" pitchFamily="34" charset="0"/>
              </a:rPr>
              <a:t>Lai gan ir saprotams, ka prasmīgi skolotāji nodrošina labāku izglītību, liela daļa AII skolotāju nav saņēmuši pienācīgu pedagoģisko apmācību. Tāpēc projekta mērķis ir risināt šo nepārprotamo vajadzību, paaugstinot STEM AII skolotāju 21. gadsimta prasmes, lai tās veiksmīgi nodotu tālāk.</a:t>
            </a:r>
            <a:endParaRPr lang="lv-LV" sz="1600" dirty="0"/>
          </a:p>
          <a:p>
            <a:endParaRPr lang="en-US" dirty="0"/>
          </a:p>
        </p:txBody>
      </p:sp>
      <p:pic>
        <p:nvPicPr>
          <p:cNvPr id="26" name="Picture 25">
            <a:extLst>
              <a:ext uri="{FF2B5EF4-FFF2-40B4-BE49-F238E27FC236}">
                <a16:creationId xmlns:a16="http://schemas.microsoft.com/office/drawing/2014/main" id="{1DE489C5-6277-43E4-A696-478AF5F923EC}"/>
              </a:ext>
            </a:extLst>
          </p:cNvPr>
          <p:cNvPicPr>
            <a:picLocks noChangeAspect="1"/>
          </p:cNvPicPr>
          <p:nvPr/>
        </p:nvPicPr>
        <p:blipFill>
          <a:blip r:embed="rId4"/>
          <a:stretch>
            <a:fillRect/>
          </a:stretch>
        </p:blipFill>
        <p:spPr>
          <a:xfrm>
            <a:off x="10968775" y="6384615"/>
            <a:ext cx="1127858" cy="390178"/>
          </a:xfrm>
          <a:prstGeom prst="rect">
            <a:avLst/>
          </a:prstGeom>
        </p:spPr>
      </p:pic>
      <p:sp>
        <p:nvSpPr>
          <p:cNvPr id="27" name="TextBox 26">
            <a:extLst>
              <a:ext uri="{FF2B5EF4-FFF2-40B4-BE49-F238E27FC236}">
                <a16:creationId xmlns:a16="http://schemas.microsoft.com/office/drawing/2014/main" id="{86B566F2-3BAE-4D23-A1B1-6EB25CDC126A}"/>
              </a:ext>
            </a:extLst>
          </p:cNvPr>
          <p:cNvSpPr txBox="1"/>
          <p:nvPr/>
        </p:nvSpPr>
        <p:spPr>
          <a:xfrm>
            <a:off x="4397503" y="1891030"/>
            <a:ext cx="3354308" cy="4278094"/>
          </a:xfrm>
          <a:prstGeom prst="rect">
            <a:avLst/>
          </a:prstGeom>
          <a:noFill/>
        </p:spPr>
        <p:txBody>
          <a:bodyPr wrap="square" rtlCol="0">
            <a:spAutoFit/>
          </a:bodyPr>
          <a:lstStyle/>
          <a:p>
            <a:r>
              <a:rPr lang="lv-LV" sz="4000" b="1" dirty="0">
                <a:solidFill>
                  <a:srgbClr val="0070C0"/>
                </a:solidFill>
                <a:latin typeface="Calibri" panose="020F0502020204030204" pitchFamily="34" charset="0"/>
                <a:ea typeface="Calibri" panose="020F0502020204030204" pitchFamily="34" charset="0"/>
                <a:cs typeface="Calibri" panose="020F0502020204030204" pitchFamily="34" charset="0"/>
              </a:rPr>
              <a:t>02</a:t>
            </a:r>
          </a:p>
          <a:p>
            <a:r>
              <a:rPr lang="lv-LV" sz="2400" b="1" dirty="0">
                <a:solidFill>
                  <a:srgbClr val="AD4097"/>
                </a:solidFill>
                <a:latin typeface="Calibri" panose="020F0502020204030204" pitchFamily="34" charset="0"/>
                <a:ea typeface="Calibri" panose="020F0502020204030204" pitchFamily="34" charset="0"/>
                <a:cs typeface="Calibri" panose="020F0502020204030204" pitchFamily="34" charset="0"/>
              </a:rPr>
              <a:t>STEM STUDENTI</a:t>
            </a:r>
          </a:p>
          <a:p>
            <a:r>
              <a:rPr lang="lv-LV" sz="1600" dirty="0">
                <a:solidFill>
                  <a:srgbClr val="1C1442"/>
                </a:solidFill>
                <a:latin typeface="Calibri" panose="020F0502020204030204" pitchFamily="34" charset="0"/>
                <a:ea typeface="Calibri" panose="020F0502020204030204" pitchFamily="34" charset="0"/>
                <a:cs typeface="Calibri" panose="020F0502020204030204" pitchFamily="34" charset="0"/>
              </a:rPr>
              <a:t>Darba devēji arvien vairāk ziņo, ka STEM absolventi nav gatavi darbam un viņiem ir vajadzīgas vienkāršas prasmes, un viņiem ir nepieciešams plašāks ar kognitīvo prasmju kopums, lai tiktu galā ar digitālās pārejas prasībām. Projektā īpaša uzmanība tiks pievērsta šai problēmai un vajadzībām, paaugstinot STEM studentu prasmes 21CS, izmantojot ekosistēmas pieeju (sadarbībā ar nozari) un paaugstinot STEM AII skolotāju prasmes.</a:t>
            </a:r>
            <a:endParaRPr lang="en-US" sz="1600" dirty="0"/>
          </a:p>
        </p:txBody>
      </p:sp>
      <p:sp>
        <p:nvSpPr>
          <p:cNvPr id="29" name="TextBox 28">
            <a:extLst>
              <a:ext uri="{FF2B5EF4-FFF2-40B4-BE49-F238E27FC236}">
                <a16:creationId xmlns:a16="http://schemas.microsoft.com/office/drawing/2014/main" id="{F3E92D9A-3C57-4BBD-A656-00FAA8EE6F53}"/>
              </a:ext>
            </a:extLst>
          </p:cNvPr>
          <p:cNvSpPr txBox="1"/>
          <p:nvPr/>
        </p:nvSpPr>
        <p:spPr>
          <a:xfrm>
            <a:off x="7945506" y="1817886"/>
            <a:ext cx="3500231" cy="5139869"/>
          </a:xfrm>
          <a:prstGeom prst="rect">
            <a:avLst/>
          </a:prstGeom>
          <a:noFill/>
        </p:spPr>
        <p:txBody>
          <a:bodyPr wrap="square" rtlCol="0">
            <a:spAutoFit/>
          </a:bodyPr>
          <a:lstStyle/>
          <a:p>
            <a:r>
              <a:rPr lang="lv-LV" sz="4000" b="1" dirty="0">
                <a:solidFill>
                  <a:srgbClr val="0070C0"/>
                </a:solidFill>
                <a:latin typeface="Calibri" panose="020F0502020204030204" pitchFamily="34" charset="0"/>
                <a:ea typeface="Calibri" panose="020F0502020204030204" pitchFamily="34" charset="0"/>
                <a:cs typeface="Calibri" panose="020F0502020204030204" pitchFamily="34" charset="0"/>
              </a:rPr>
              <a:t>03</a:t>
            </a:r>
          </a:p>
          <a:p>
            <a:r>
              <a:rPr lang="lv-LV" sz="2400" b="1" dirty="0">
                <a:solidFill>
                  <a:srgbClr val="AD4097"/>
                </a:solidFill>
                <a:latin typeface="Calibri" panose="020F0502020204030204" pitchFamily="34" charset="0"/>
                <a:ea typeface="Calibri" panose="020F0502020204030204" pitchFamily="34" charset="0"/>
                <a:cs typeface="Calibri" panose="020F0502020204030204" pitchFamily="34" charset="0"/>
              </a:rPr>
              <a:t>STEM STUDENTES-SIEVIETES</a:t>
            </a:r>
          </a:p>
          <a:p>
            <a:r>
              <a:rPr lang="lv-LV" sz="1600" dirty="0">
                <a:solidFill>
                  <a:srgbClr val="1C1442"/>
                </a:solidFill>
                <a:latin typeface="Calibri" panose="020F0502020204030204" pitchFamily="34" charset="0"/>
                <a:ea typeface="Calibri" panose="020F0502020204030204" pitchFamily="34" charset="0"/>
                <a:cs typeface="Calibri" panose="020F0502020204030204" pitchFamily="34" charset="0"/>
              </a:rPr>
              <a:t>Ņemot vērā grūtības, ar kurām saskaras STEM studentes, izmantojot visaptverošu apmācību un atbalstu, mēs apgalvojam, ka 21. gadsimta prasmju veicināšana, kas koncentrējas uz prasmēm (piemēram, apņēmība), pozitīvi ietekmētu STEM studentu-sieviešu noturēšanu STEM HE sistēmās. Augstākās izglītības iestāžu STEM skolotāji un STEM studenti, kas nav sievietes, labāk apzinās emocionālo prasmju (piemēram, empātijas) nozīmi, var darboties kā atbalsta mehānisms studentēm, tādējādi ietekmējot viņu noturēšanu augstskolās.</a:t>
            </a:r>
            <a:endParaRPr lang="en-US" sz="1600" dirty="0"/>
          </a:p>
        </p:txBody>
      </p:sp>
      <p:cxnSp>
        <p:nvCxnSpPr>
          <p:cNvPr id="31" name="Straight Connector 30">
            <a:extLst>
              <a:ext uri="{FF2B5EF4-FFF2-40B4-BE49-F238E27FC236}">
                <a16:creationId xmlns:a16="http://schemas.microsoft.com/office/drawing/2014/main" id="{2BC26231-B40C-47CD-90EB-20A8CA3DFBBB}"/>
              </a:ext>
            </a:extLst>
          </p:cNvPr>
          <p:cNvCxnSpPr/>
          <p:nvPr/>
        </p:nvCxnSpPr>
        <p:spPr>
          <a:xfrm>
            <a:off x="4203808" y="1987826"/>
            <a:ext cx="42687" cy="4396789"/>
          </a:xfrm>
          <a:prstGeom prst="line">
            <a:avLst/>
          </a:prstGeom>
        </p:spPr>
        <p:style>
          <a:lnRef idx="1">
            <a:schemeClr val="accent3"/>
          </a:lnRef>
          <a:fillRef idx="0">
            <a:schemeClr val="accent3"/>
          </a:fillRef>
          <a:effectRef idx="0">
            <a:schemeClr val="accent3"/>
          </a:effectRef>
          <a:fontRef idx="minor">
            <a:schemeClr val="tx1"/>
          </a:fontRef>
        </p:style>
      </p:cxnSp>
      <p:cxnSp>
        <p:nvCxnSpPr>
          <p:cNvPr id="32" name="Straight Connector 31">
            <a:extLst>
              <a:ext uri="{FF2B5EF4-FFF2-40B4-BE49-F238E27FC236}">
                <a16:creationId xmlns:a16="http://schemas.microsoft.com/office/drawing/2014/main" id="{E99CC0D0-AA22-4C0C-B6A1-BBA193F6F8F4}"/>
              </a:ext>
            </a:extLst>
          </p:cNvPr>
          <p:cNvCxnSpPr/>
          <p:nvPr/>
        </p:nvCxnSpPr>
        <p:spPr>
          <a:xfrm>
            <a:off x="7767619" y="1987826"/>
            <a:ext cx="42687" cy="4396789"/>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5780437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40</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456442" y="29319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Robežas starp darbavietām, </a:t>
            </a:r>
            <a:r>
              <a:rPr lang="en-US" sz="2200" dirty="0" err="1"/>
              <a:t>organizācijām </a:t>
            </a:r>
            <a:r>
              <a:rPr lang="en-US" sz="2200" dirty="0"/>
              <a:t>un dzīves lomām kļūst arvien neskaidrākas, un cilvēki parasti veido karjeru, kas sastāv no daudziem amatiem vairākās </a:t>
            </a:r>
            <a:r>
              <a:rPr lang="en-US" sz="2200" dirty="0" err="1"/>
              <a:t>organizācijās </a:t>
            </a:r>
            <a:r>
              <a:rPr lang="en-US" sz="2200" dirty="0"/>
              <a:t>un pat nozarēs. Šādos apstākļos </a:t>
            </a:r>
            <a:r>
              <a:rPr lang="en-US" sz="2200" b="1" dirty="0">
                <a:solidFill>
                  <a:srgbClr val="8A2061"/>
                </a:solidFill>
              </a:rPr>
              <a:t>spēja pielāgoties </a:t>
            </a:r>
            <a:r>
              <a:rPr lang="en-US" sz="2200" dirty="0"/>
              <a:t>mainīgajiem apstākļiem un apgūt jaunas lietas ir kļuvusi par vienu no </a:t>
            </a:r>
            <a:r>
              <a:rPr lang="en-US" sz="2200" dirty="0" err="1"/>
              <a:t>darba </a:t>
            </a:r>
            <a:r>
              <a:rPr lang="en-US" sz="2200" dirty="0"/>
              <a:t>tirgus pamatkompetencēm (</a:t>
            </a:r>
            <a:r>
              <a:rPr lang="en-US" sz="2200" dirty="0" err="1"/>
              <a:t>Līce</a:t>
            </a:r>
            <a:r>
              <a:rPr lang="en-US" sz="2200" dirty="0"/>
              <a:t>, 2019). Šādos darba apstākļos darba ņēmējiem ir pastāvīgi jāpārvalda pārmaiņas - gan sevī, gan savā kontekstā (Fugate et al., 2004). </a:t>
            </a:r>
          </a:p>
          <a:p>
            <a:pPr algn="just">
              <a:lnSpc>
                <a:spcPts val="2440"/>
              </a:lnSpc>
            </a:pPr>
            <a:endParaRPr lang="en-US" sz="2200" dirty="0"/>
          </a:p>
          <a:p>
            <a:pPr algn="just">
              <a:lnSpc>
                <a:spcPts val="2440"/>
              </a:lnSpc>
            </a:pPr>
            <a:r>
              <a:rPr lang="en-US" sz="2200" dirty="0"/>
              <a:t>Kā 2005. gadā formulēja Hārvijs, darba devēji meklē darbiniekus, kas spēs efektīvi darboties mainīgajā pasaulē. Viņi vēlas inteliģentus, elastīgus, pielāgoties spējīgus darbiniekus, kas ātri mācās un spēj vienlaikus veikt vairākus uzdevumus. Runājot par </a:t>
            </a:r>
            <a:r>
              <a:rPr lang="en-US" sz="2200" b="1" dirty="0">
                <a:solidFill>
                  <a:srgbClr val="8A2061"/>
                </a:solidFill>
              </a:rPr>
              <a:t>elastību un noturību pret stresu, </a:t>
            </a:r>
            <a:r>
              <a:rPr lang="en-US" sz="2200" dirty="0"/>
              <a:t>viņiem ir vajadzīgi cilvēki, kas spēj tikt galā ar pārmaiņām un veiksmīgi tās pārvarēt. Absolventi daudz biežāk atbilst šiem kritērijiem nekā tie, kas nav absolvējuši augstskolu. Darba devējiem nav vajadzīgi cilvēki, kas ir rezistenti pret jaunām pieejām vai lēni reaģē uz norādēm (Harvey, 2005). </a:t>
            </a:r>
          </a:p>
          <a:p>
            <a:pPr algn="just">
              <a:lnSpc>
                <a:spcPts val="2440"/>
              </a:lnSpc>
            </a:pPr>
            <a:endParaRPr lang="en-US" sz="2200" dirty="0"/>
          </a:p>
          <a:p>
            <a:pPr algn="just">
              <a:lnSpc>
                <a:spcPts val="2440"/>
              </a:lnSpc>
            </a:pPr>
            <a:r>
              <a:rPr lang="en-US" sz="2200" dirty="0"/>
              <a:t>Arī Tomlinson piekrīt (2012), ka, ja indivīdi var izmantot savu izglītību un apmācību un pieņemt relatīvi elastīgu un aktīvu pieeju savai darba dzīvei, tad viņi piedzīvos </a:t>
            </a:r>
            <a:r>
              <a:rPr lang="en-US" sz="2200" dirty="0" err="1"/>
              <a:t>labvēlīgu </a:t>
            </a:r>
            <a:r>
              <a:rPr lang="en-US" sz="2200" dirty="0"/>
              <a:t>atdevi un apstākļus darba tirgū. Darbinieki, kuri ir gatavi pielāgoties dažāda veida pārmaiņām, apsvērs arī plašāku iespēju spektru, piemēram, darba vietas, kurās nepieciešams apgūt papildu prasmes (Wittekind et al., 2010).</a:t>
            </a:r>
          </a:p>
          <a:p>
            <a:pPr algn="just">
              <a:lnSpc>
                <a:spcPts val="2440"/>
              </a:lnSpc>
            </a:pPr>
            <a:endParaRPr lang="en-US" sz="2200" dirty="0"/>
          </a:p>
        </p:txBody>
      </p:sp>
      <p:pic>
        <p:nvPicPr>
          <p:cNvPr id="7" name="Picture 6">
            <a:extLst>
              <a:ext uri="{FF2B5EF4-FFF2-40B4-BE49-F238E27FC236}">
                <a16:creationId xmlns:a16="http://schemas.microsoft.com/office/drawing/2014/main" id="{D187411C-A44C-4C0B-88E2-CCE75317CD64}"/>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42822702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41</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Saistītās prasmes: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Radošā domāšana, radošums</a:t>
            </a:r>
          </a:p>
          <a:p>
            <a:pPr marL="342900" indent="-342900">
              <a:lnSpc>
                <a:spcPts val="2440"/>
              </a:lnSpc>
              <a:buClr>
                <a:srgbClr val="186BA8"/>
              </a:buClr>
              <a:buFont typeface="Arial" panose="020B0604020202020204" pitchFamily="34" charset="0"/>
              <a:buChar char="•"/>
            </a:pPr>
            <a:r>
              <a:rPr lang="en-US" sz="2200" dirty="0"/>
              <a:t>Zinātkāre</a:t>
            </a:r>
          </a:p>
          <a:p>
            <a:pPr marL="342900" indent="-342900">
              <a:lnSpc>
                <a:spcPts val="2440"/>
              </a:lnSpc>
              <a:buClr>
                <a:srgbClr val="186BA8"/>
              </a:buClr>
              <a:buFont typeface="Arial" panose="020B0604020202020204" pitchFamily="34" charset="0"/>
              <a:buChar char="•"/>
            </a:pPr>
            <a:r>
              <a:rPr lang="en-US" sz="2200" dirty="0"/>
              <a:t>Pētnieciskā domāšana</a:t>
            </a:r>
          </a:p>
          <a:p>
            <a:pPr marL="342900" indent="-342900">
              <a:lnSpc>
                <a:spcPts val="2440"/>
              </a:lnSpc>
              <a:buClr>
                <a:srgbClr val="186BA8"/>
              </a:buClr>
              <a:buFont typeface="Arial" panose="020B0604020202020204" pitchFamily="34" charset="0"/>
              <a:buChar char="•"/>
            </a:pPr>
            <a:r>
              <a:rPr lang="en-US" sz="2200" dirty="0"/>
              <a:t>Inovācijas, atjautīga domāšana</a:t>
            </a:r>
          </a:p>
          <a:p>
            <a:pPr marL="342900" indent="-342900">
              <a:lnSpc>
                <a:spcPts val="2440"/>
              </a:lnSpc>
              <a:buClr>
                <a:srgbClr val="186BA8"/>
              </a:buClr>
              <a:buFont typeface="Arial" panose="020B0604020202020204" pitchFamily="34" charset="0"/>
              <a:buChar char="•"/>
            </a:pPr>
            <a:r>
              <a:rPr lang="en-US" sz="2200" dirty="0"/>
              <a:t>Atvērtā domāšana, intelektuālā atvērtība</a:t>
            </a:r>
          </a:p>
          <a:p>
            <a:pPr marL="342900" indent="-342900">
              <a:lnSpc>
                <a:spcPts val="2440"/>
              </a:lnSpc>
              <a:buClr>
                <a:srgbClr val="186BA8"/>
              </a:buClr>
              <a:buFont typeface="Arial" panose="020B0604020202020204" pitchFamily="34" charset="0"/>
              <a:buChar char="•"/>
            </a:pPr>
            <a:r>
              <a:rPr lang="en-US" sz="2200" dirty="0"/>
              <a:t>Oriģinalitāte un iniciatīva</a:t>
            </a:r>
          </a:p>
          <a:p>
            <a:pPr marL="342900" indent="-342900">
              <a:lnSpc>
                <a:spcPts val="2440"/>
              </a:lnSpc>
              <a:buClr>
                <a:srgbClr val="186BA8"/>
              </a:buClr>
              <a:buFont typeface="Arial" panose="020B0604020202020204" pitchFamily="34" charset="0"/>
              <a:buChar char="•"/>
            </a:pPr>
            <a:r>
              <a:rPr lang="en-US" sz="2200" dirty="0"/>
              <a:t>Iespēju pamanīšana </a:t>
            </a:r>
          </a:p>
          <a:p>
            <a:pPr marL="342900" indent="-342900">
              <a:lnSpc>
                <a:spcPts val="2440"/>
              </a:lnSpc>
              <a:buClr>
                <a:srgbClr val="186BA8"/>
              </a:buClr>
              <a:buFont typeface="Arial" panose="020B0604020202020204" pitchFamily="34" charset="0"/>
              <a:buChar char="•"/>
            </a:pPr>
            <a:r>
              <a:rPr lang="en-US" sz="2200" dirty="0"/>
              <a:t>Ideju novērtēšana </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1159517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err="1">
                <a:solidFill>
                  <a:schemeClr val="bg1"/>
                </a:solidFill>
              </a:rPr>
              <a:t>Radošums</a:t>
            </a:r>
            <a:r>
              <a:rPr lang="en-US" dirty="0">
                <a:solidFill>
                  <a:schemeClr val="bg1"/>
                </a:solidFill>
              </a:rPr>
              <a:t>, zinātkāre, atvērta domāšana, </a:t>
            </a:r>
            <a:r>
              <a:rPr lang="en-US" dirty="0" err="1">
                <a:solidFill>
                  <a:schemeClr val="bg1"/>
                </a:solidFill>
              </a:rPr>
              <a:t>iespēju</a:t>
            </a:r>
            <a:r>
              <a:rPr lang="en-US" dirty="0">
                <a:solidFill>
                  <a:schemeClr val="bg1"/>
                </a:solidFill>
              </a:rPr>
              <a:t> </a:t>
            </a:r>
            <a:r>
              <a:rPr lang="en-US" dirty="0" err="1">
                <a:solidFill>
                  <a:schemeClr val="bg1"/>
                </a:solidFill>
              </a:rPr>
              <a:t>pamanīšana</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09</a:t>
            </a:r>
          </a:p>
        </p:txBody>
      </p:sp>
      <p:grpSp>
        <p:nvGrpSpPr>
          <p:cNvPr id="2" name="Group 1">
            <a:extLst>
              <a:ext uri="{FF2B5EF4-FFF2-40B4-BE49-F238E27FC236}">
                <a16:creationId xmlns:a16="http://schemas.microsoft.com/office/drawing/2014/main" id="{669C35DA-C760-2287-D473-5DED9CCECF4B}"/>
              </a:ext>
            </a:extLst>
          </p:cNvPr>
          <p:cNvGrpSpPr/>
          <p:nvPr/>
        </p:nvGrpSpPr>
        <p:grpSpPr>
          <a:xfrm>
            <a:off x="9225258" y="3429000"/>
            <a:ext cx="1961536" cy="2276481"/>
            <a:chOff x="8360213" y="3458151"/>
            <a:chExt cx="853935" cy="991043"/>
          </a:xfrm>
          <a:solidFill>
            <a:srgbClr val="1C1442"/>
          </a:solidFill>
        </p:grpSpPr>
        <p:grpSp>
          <p:nvGrpSpPr>
            <p:cNvPr id="3" name="Graphic 2">
              <a:extLst>
                <a:ext uri="{FF2B5EF4-FFF2-40B4-BE49-F238E27FC236}">
                  <a16:creationId xmlns:a16="http://schemas.microsoft.com/office/drawing/2014/main" id="{1D244375-683D-8AA9-841C-A6E5F963D924}"/>
                </a:ext>
              </a:extLst>
            </p:cNvPr>
            <p:cNvGrpSpPr/>
            <p:nvPr userDrawn="1"/>
          </p:nvGrpSpPr>
          <p:grpSpPr>
            <a:xfrm>
              <a:off x="8599192" y="3595917"/>
              <a:ext cx="375982" cy="204367"/>
              <a:chOff x="2642504" y="3763150"/>
              <a:chExt cx="375982" cy="204367"/>
            </a:xfrm>
            <a:grpFill/>
          </p:grpSpPr>
          <p:sp>
            <p:nvSpPr>
              <p:cNvPr id="20" name="Freeform 19">
                <a:extLst>
                  <a:ext uri="{FF2B5EF4-FFF2-40B4-BE49-F238E27FC236}">
                    <a16:creationId xmlns:a16="http://schemas.microsoft.com/office/drawing/2014/main" id="{85911744-A2A2-70B1-2156-05E882843BE7}"/>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60A9DD"/>
              </a:solidFill>
              <a:ln w="383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C5400F4-5CC6-E340-7D1C-D1B7DE15184E}"/>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60A9DD"/>
              </a:solidFill>
              <a:ln w="3834" cap="flat">
                <a:noFill/>
                <a:prstDash val="solid"/>
                <a:miter/>
              </a:ln>
            </p:spPr>
            <p:txBody>
              <a:bodyPr rtlCol="0" anchor="ctr"/>
              <a:lstStyle/>
              <a:p>
                <a:endParaRPr lang="en-US"/>
              </a:p>
            </p:txBody>
          </p:sp>
        </p:grpSp>
        <p:grpSp>
          <p:nvGrpSpPr>
            <p:cNvPr id="5" name="Graphic 2">
              <a:extLst>
                <a:ext uri="{FF2B5EF4-FFF2-40B4-BE49-F238E27FC236}">
                  <a16:creationId xmlns:a16="http://schemas.microsoft.com/office/drawing/2014/main" id="{7B5B2DC7-0B0B-2786-AA8A-8918EA71BA3B}"/>
                </a:ext>
              </a:extLst>
            </p:cNvPr>
            <p:cNvGrpSpPr/>
            <p:nvPr userDrawn="1"/>
          </p:nvGrpSpPr>
          <p:grpSpPr>
            <a:xfrm>
              <a:off x="8360213" y="3458151"/>
              <a:ext cx="853935" cy="991043"/>
              <a:chOff x="2403525" y="3625384"/>
              <a:chExt cx="853935" cy="991043"/>
            </a:xfrm>
            <a:grpFill/>
          </p:grpSpPr>
          <p:sp>
            <p:nvSpPr>
              <p:cNvPr id="6" name="Freeform 5">
                <a:extLst>
                  <a:ext uri="{FF2B5EF4-FFF2-40B4-BE49-F238E27FC236}">
                    <a16:creationId xmlns:a16="http://schemas.microsoft.com/office/drawing/2014/main" id="{5917C6FE-D478-3C8D-34A5-7EFE85D755B5}"/>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8F40919-5F1F-E52A-DB67-40EA48B34154}"/>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1B636AF-CEB0-307D-D0FC-FD98B3918864}"/>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C4A692E-36C1-7BD1-9A9B-6DFF2F7BCF7E}"/>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pic>
        <p:nvPicPr>
          <p:cNvPr id="17" name="Picture 16">
            <a:extLst>
              <a:ext uri="{FF2B5EF4-FFF2-40B4-BE49-F238E27FC236}">
                <a16:creationId xmlns:a16="http://schemas.microsoft.com/office/drawing/2014/main" id="{7E05E817-7F84-4DBB-84E0-DF53567B0B9F}"/>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4290518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52454" y="23604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Eiropas Komisijas Uzņēmējdarbības kompetenču sistēmā </a:t>
            </a:r>
            <a:r>
              <a:rPr lang="en-US" sz="2200" dirty="0" err="1"/>
              <a:t>EntreComp </a:t>
            </a:r>
            <a:r>
              <a:rPr lang="en-US" sz="2200" dirty="0"/>
              <a:t>(</a:t>
            </a:r>
            <a:r>
              <a:rPr lang="en-US" sz="2200" dirty="0" err="1"/>
              <a:t>Bacigalupo</a:t>
            </a:r>
            <a:r>
              <a:rPr lang="en-US" sz="2200" dirty="0"/>
              <a:t>, </a:t>
            </a:r>
            <a:r>
              <a:rPr lang="en-US" sz="2200" dirty="0" err="1"/>
              <a:t>Kampylis</a:t>
            </a:r>
            <a:r>
              <a:rPr lang="en-US" sz="2200" dirty="0"/>
              <a:t>, Punie, Van den Brande, 2016) prasmju kopums aprakstīts šādi:</a:t>
            </a:r>
          </a:p>
          <a:p>
            <a:pPr algn="just">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1455559102"/>
              </p:ext>
            </p:extLst>
          </p:nvPr>
        </p:nvGraphicFramePr>
        <p:xfrm>
          <a:off x="1336431" y="1456841"/>
          <a:ext cx="9801595" cy="3798404"/>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KOMPETENCE UN TĀS DEFINĪCIJA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Apraksts</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2035277">
                <a:tc>
                  <a:txBody>
                    <a:bodyPr/>
                    <a:lstStyle/>
                    <a:p>
                      <a:pPr marL="0" indent="-223838" algn="l">
                        <a:lnSpc>
                          <a:spcPct val="100000"/>
                        </a:lnSpc>
                        <a:spcBef>
                          <a:spcPts val="0"/>
                        </a:spcBef>
                        <a:spcAft>
                          <a:spcPts val="0"/>
                        </a:spcAft>
                        <a:tabLst/>
                      </a:pPr>
                      <a:r>
                        <a:rPr lang="en-GB" sz="2200" b="1" dirty="0">
                          <a:solidFill>
                            <a:srgbClr val="AD4097"/>
                          </a:solidFill>
                          <a:effectLst/>
                          <a:latin typeface="Calibri" panose="020F0502020204030204" pitchFamily="34" charset="0"/>
                          <a:cs typeface="Calibri" panose="020F0502020204030204" pitchFamily="34" charset="0"/>
                        </a:rPr>
                        <a:t>Radošums</a:t>
                      </a:r>
                    </a:p>
                    <a:p>
                      <a:pPr marL="0" indent="-223838" algn="l">
                        <a:lnSpc>
                          <a:spcPct val="100000"/>
                        </a:lnSpc>
                        <a:spcBef>
                          <a:spcPts val="0"/>
                        </a:spcBef>
                        <a:spcAft>
                          <a:spcPts val="0"/>
                        </a:spcAft>
                        <a:tabLst/>
                      </a:pPr>
                      <a:r>
                        <a:rPr lang="en-GB" sz="1900" b="0" dirty="0">
                          <a:solidFill>
                            <a:srgbClr val="1C1442"/>
                          </a:solidFill>
                          <a:effectLst/>
                          <a:latin typeface="Calibri" panose="020F0502020204030204" pitchFamily="34" charset="0"/>
                          <a:cs typeface="Calibri" panose="020F0502020204030204" pitchFamily="34" charset="0"/>
                        </a:rPr>
                        <a:t>Radošu un mērķtiecīgu ideju attīstīšana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8913" indent="-188913"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Izstrādāt vairākas idejas un iespējas, lai radītu vērtību, tostarp labākus risinājumus esošajiem un jauniem izaicinājumiem.</a:t>
                      </a:r>
                    </a:p>
                    <a:p>
                      <a:pPr marL="188913" indent="-188913"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Izpētiet un eksperimentējiet ar inovatīvām pieejām.</a:t>
                      </a:r>
                    </a:p>
                    <a:p>
                      <a:pPr marL="188913" indent="-188913"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Apvienojiet zināšanas un resursus, lai panāktu vērtīgus rezultātus.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4532248"/>
                  </a:ext>
                </a:extLst>
              </a:tr>
              <a:tr h="1300627">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en-GB" sz="2200" b="1" dirty="0">
                          <a:solidFill>
                            <a:srgbClr val="AD4097"/>
                          </a:solidFill>
                          <a:effectLst/>
                          <a:latin typeface="Calibri" panose="020F0502020204030204" pitchFamily="34" charset="0"/>
                          <a:cs typeface="Calibri" panose="020F0502020204030204" pitchFamily="34" charset="0"/>
                        </a:rPr>
                        <a:t>Ideju novērtēšana </a:t>
                      </a:r>
                    </a:p>
                    <a:p>
                      <a:pPr marL="0" indent="-226695" algn="l">
                        <a:lnSpc>
                          <a:spcPct val="100000"/>
                        </a:lnSpc>
                        <a:spcBef>
                          <a:spcPts val="0"/>
                        </a:spcBef>
                        <a:spcAft>
                          <a:spcPts val="0"/>
                        </a:spcAft>
                      </a:pPr>
                      <a:r>
                        <a:rPr lang="en-GB" sz="1900" b="0" dirty="0">
                          <a:solidFill>
                            <a:srgbClr val="1C1442"/>
                          </a:solidFill>
                          <a:effectLst/>
                          <a:latin typeface="Calibri" panose="020F0502020204030204" pitchFamily="34" charset="0"/>
                          <a:cs typeface="Calibri" panose="020F0502020204030204" pitchFamily="34" charset="0"/>
                        </a:rPr>
                        <a:t>Izmantojiet idejas un iespējas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indent="-233363"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Spriediet, kas ir vērtība sociālā, kultūras un ekonomiskā ziņā.</a:t>
                      </a:r>
                    </a:p>
                    <a:p>
                      <a:pPr marL="233363" indent="-233363"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Atzīt idejas potenciālu vērtības radīšanai un noteikt piemērotus veidus, kā to maksimāli izmantot.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9341720"/>
                  </a:ext>
                </a:extLst>
              </a:tr>
            </a:tbl>
          </a:graphicData>
        </a:graphic>
      </p:graphicFrame>
      <p:pic>
        <p:nvPicPr>
          <p:cNvPr id="8" name="Picture 7">
            <a:extLst>
              <a:ext uri="{FF2B5EF4-FFF2-40B4-BE49-F238E27FC236}">
                <a16:creationId xmlns:a16="http://schemas.microsoft.com/office/drawing/2014/main" id="{2BE6037A-AA9F-4470-8DCC-28A75E100730}"/>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5948144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43</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Eiropas Komisijas Uzņēmējdarbības kompetenču ietvarstruktūrā (</a:t>
            </a:r>
            <a:r>
              <a:rPr lang="en-US" sz="2200" dirty="0" err="1"/>
              <a:t>Bacigalupo</a:t>
            </a:r>
            <a:r>
              <a:rPr lang="en-US" sz="2200" dirty="0"/>
              <a:t>, </a:t>
            </a:r>
            <a:r>
              <a:rPr lang="en-US" sz="2200" dirty="0" err="1"/>
              <a:t>Kampylis</a:t>
            </a:r>
            <a:r>
              <a:rPr lang="en-US" sz="2200" dirty="0"/>
              <a:t>, Punie, Van den Brande, 2016) šīs prasmes aprakstītas šādi:</a:t>
            </a:r>
          </a:p>
          <a:p>
            <a:pPr algn="just">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3783603647"/>
              </p:ext>
            </p:extLst>
          </p:nvPr>
        </p:nvGraphicFramePr>
        <p:xfrm>
          <a:off x="1336431" y="1471589"/>
          <a:ext cx="9801595" cy="4071906"/>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KOMPETENCE UN TĀS DEFINĪCIJA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Apraksts</a:t>
                      </a:r>
                      <a:r>
                        <a:rPr lang="en-GB" sz="1900" dirty="0">
                          <a:solidFill>
                            <a:schemeClr val="bg1"/>
                          </a:solidFill>
                          <a:effectLst/>
                          <a:latin typeface="Calibri" panose="020F0502020204030204" pitchFamily="34" charset="0"/>
                          <a:cs typeface="Calibri" panose="020F0502020204030204" pitchFamily="34" charset="0"/>
                        </a:rPr>
                        <a:t> </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501696">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en-US" sz="2200" b="1" kern="1200" dirty="0">
                          <a:solidFill>
                            <a:srgbClr val="AD4097"/>
                          </a:solidFill>
                          <a:effectLst/>
                          <a:latin typeface="Calibri" panose="020F0502020204030204" pitchFamily="34" charset="0"/>
                          <a:ea typeface="+mn-ea"/>
                          <a:cs typeface="Calibri" panose="020F0502020204030204" pitchFamily="34" charset="0"/>
                        </a:rPr>
                        <a:t>Iniciatīvas uzņemšanās</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Dodieties uz to </a:t>
                      </a:r>
                      <a:r>
                        <a:rPr lang="lv-LV"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a:t>
                      </a:r>
                      <a:endPar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p>
                      <a:pPr marL="0" marR="0" indent="-226695" algn="l" defTabSz="2072941" rtl="0" eaLnBrk="1" fontAlgn="auto" latinLnBrk="0" hangingPunct="1">
                        <a:lnSpc>
                          <a:spcPct val="100000"/>
                        </a:lnSpc>
                        <a:spcBef>
                          <a:spcPts val="0"/>
                        </a:spcBef>
                        <a:spcAft>
                          <a:spcPts val="0"/>
                        </a:spcAft>
                        <a:buClrTx/>
                        <a:buSzTx/>
                        <a:buFontTx/>
                        <a:buNone/>
                        <a:tabLst/>
                        <a:defRPr/>
                      </a:pPr>
                      <a:endParaRPr lang="en-LB"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Iniciējiet procesus, kas rada vērtību.</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Pieņemiet izaicinājumus.</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rīkoties un strādāt patstāvīgi, lai sasniegtu mērķus, ievērotu iecerēto un veiktu plānotos uzdevumus. </a:t>
                      </a:r>
                      <a:endParaRPr lang="ru-RU"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6870734"/>
                  </a:ext>
                </a:extLst>
              </a:tr>
              <a:tr h="2181323">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en-US" sz="2200" b="1" kern="1200" dirty="0">
                          <a:solidFill>
                            <a:srgbClr val="AD4097"/>
                          </a:solidFill>
                          <a:effectLst/>
                          <a:latin typeface="Calibri" panose="020F0502020204030204" pitchFamily="34" charset="0"/>
                          <a:ea typeface="+mn-ea"/>
                          <a:cs typeface="Calibri" panose="020F0502020204030204" pitchFamily="34" charset="0"/>
                        </a:rPr>
                        <a:t>Iespēju pamanīšana </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Izmantojiet savu iztēli un spējas, lai apzinātu iespējas radīt vērtību.</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Identificēt un izmantot iespējas radīt vērtību, izpētot sociālo, kultūras un ekonomisko vidi. </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Identificēt vajadzības un izaicinājumus, kas jārisina.</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Izveidot jaunus savienojumus un apvienot izkliedētos ainavas elementus, lai radītu iespējas radīt vērtību. </a:t>
                      </a:r>
                      <a:endParaRPr lang="ru-RU"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7982129"/>
                  </a:ext>
                </a:extLst>
              </a:tr>
            </a:tbl>
          </a:graphicData>
        </a:graphic>
      </p:graphicFrame>
      <p:pic>
        <p:nvPicPr>
          <p:cNvPr id="8" name="Picture 7">
            <a:extLst>
              <a:ext uri="{FF2B5EF4-FFF2-40B4-BE49-F238E27FC236}">
                <a16:creationId xmlns:a16="http://schemas.microsoft.com/office/drawing/2014/main" id="{9D87CE38-B8C4-492A-B6A3-B31F8CE20DC8}"/>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554874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Saistītās prasmes: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Sarežģīta informācijas apstrāde un interpretācija</a:t>
            </a:r>
          </a:p>
          <a:p>
            <a:pPr marL="342900" lvl="0" indent="-342900">
              <a:lnSpc>
                <a:spcPts val="2440"/>
              </a:lnSpc>
              <a:buClr>
                <a:srgbClr val="186BA8"/>
              </a:buClr>
              <a:buFont typeface="Arial" panose="020B0604020202020204" pitchFamily="34" charset="0"/>
              <a:buChar char="•"/>
            </a:pPr>
            <a:r>
              <a:rPr lang="en-US" sz="2200" dirty="0"/>
              <a:t>Informācijas un datu lietotprasme</a:t>
            </a:r>
          </a:p>
          <a:p>
            <a:pPr marL="342900" lvl="0" indent="-342900">
              <a:lnSpc>
                <a:spcPts val="2440"/>
              </a:lnSpc>
              <a:buClr>
                <a:srgbClr val="186BA8"/>
              </a:buClr>
              <a:buFont typeface="Arial" panose="020B0604020202020204" pitchFamily="34" charset="0"/>
              <a:buChar char="•"/>
            </a:pPr>
            <a:r>
              <a:rPr lang="en-US" sz="2200" dirty="0"/>
              <a:t>Informācijpratība</a:t>
            </a:r>
          </a:p>
          <a:p>
            <a:pPr marL="342900" lvl="0" indent="-342900">
              <a:lnSpc>
                <a:spcPts val="2440"/>
              </a:lnSpc>
              <a:buClr>
                <a:srgbClr val="186BA8"/>
              </a:buClr>
              <a:buFont typeface="Arial" panose="020B0604020202020204" pitchFamily="34" charset="0"/>
              <a:buChar char="•"/>
            </a:pPr>
            <a:r>
              <a:rPr lang="en-US" sz="2200" dirty="0"/>
              <a:t>Mediju lietotprasme</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1118713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err="1">
                <a:solidFill>
                  <a:schemeClr val="bg1"/>
                </a:solidFill>
              </a:rPr>
              <a:t>Informācijas</a:t>
            </a:r>
            <a:r>
              <a:rPr lang="en-US" dirty="0">
                <a:solidFill>
                  <a:schemeClr val="bg1"/>
                </a:solidFill>
              </a:rPr>
              <a:t> un datu lietotprasme, informācijas interpretācija</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10</a:t>
            </a:r>
          </a:p>
        </p:txBody>
      </p:sp>
      <p:grpSp>
        <p:nvGrpSpPr>
          <p:cNvPr id="34" name="Group 33">
            <a:extLst>
              <a:ext uri="{FF2B5EF4-FFF2-40B4-BE49-F238E27FC236}">
                <a16:creationId xmlns:a16="http://schemas.microsoft.com/office/drawing/2014/main" id="{16BEA6A1-8294-A7DF-19FC-C7A64A79188D}"/>
              </a:ext>
            </a:extLst>
          </p:cNvPr>
          <p:cNvGrpSpPr/>
          <p:nvPr/>
        </p:nvGrpSpPr>
        <p:grpSpPr>
          <a:xfrm>
            <a:off x="8973519" y="3465335"/>
            <a:ext cx="2025128" cy="2029907"/>
            <a:chOff x="5700273" y="5386353"/>
            <a:chExt cx="766016" cy="767823"/>
          </a:xfrm>
          <a:solidFill>
            <a:srgbClr val="1C1442"/>
          </a:solidFill>
        </p:grpSpPr>
        <p:grpSp>
          <p:nvGrpSpPr>
            <p:cNvPr id="35" name="Graphic 2">
              <a:extLst>
                <a:ext uri="{FF2B5EF4-FFF2-40B4-BE49-F238E27FC236}">
                  <a16:creationId xmlns:a16="http://schemas.microsoft.com/office/drawing/2014/main" id="{6315E0A5-B130-AE9B-C774-A45BF6DA3514}"/>
                </a:ext>
              </a:extLst>
            </p:cNvPr>
            <p:cNvGrpSpPr/>
            <p:nvPr/>
          </p:nvGrpSpPr>
          <p:grpSpPr>
            <a:xfrm>
              <a:off x="5844804" y="5531788"/>
              <a:ext cx="476953" cy="420947"/>
              <a:chOff x="5844804" y="5531788"/>
              <a:chExt cx="476953" cy="420947"/>
            </a:xfrm>
            <a:grpFill/>
          </p:grpSpPr>
          <p:sp>
            <p:nvSpPr>
              <p:cNvPr id="51" name="Freeform 50">
                <a:extLst>
                  <a:ext uri="{FF2B5EF4-FFF2-40B4-BE49-F238E27FC236}">
                    <a16:creationId xmlns:a16="http://schemas.microsoft.com/office/drawing/2014/main" id="{063AEB07-9E90-4798-42CB-5C05D4F949B3}"/>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AC8C1599-368F-9FDE-5D29-FA4E776F36F1}"/>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6" name="Graphic 2">
              <a:extLst>
                <a:ext uri="{FF2B5EF4-FFF2-40B4-BE49-F238E27FC236}">
                  <a16:creationId xmlns:a16="http://schemas.microsoft.com/office/drawing/2014/main" id="{EC973855-9DFF-B87B-AEFE-1DCAE12BC281}"/>
                </a:ext>
              </a:extLst>
            </p:cNvPr>
            <p:cNvGrpSpPr/>
            <p:nvPr/>
          </p:nvGrpSpPr>
          <p:grpSpPr>
            <a:xfrm>
              <a:off x="5700273" y="5386353"/>
              <a:ext cx="766016" cy="767823"/>
              <a:chOff x="5700273" y="5386353"/>
              <a:chExt cx="766016" cy="767823"/>
            </a:xfrm>
            <a:grpFill/>
          </p:grpSpPr>
          <p:sp>
            <p:nvSpPr>
              <p:cNvPr id="37" name="Freeform 36">
                <a:extLst>
                  <a:ext uri="{FF2B5EF4-FFF2-40B4-BE49-F238E27FC236}">
                    <a16:creationId xmlns:a16="http://schemas.microsoft.com/office/drawing/2014/main" id="{680EAE1B-EE00-270E-2959-C6FF7ECB1ABE}"/>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AEAC7BAE-F974-5342-4E84-5DBA91BBD5CC}"/>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964723FB-7FF3-A99E-DD55-E9ECDBCEA7E6}"/>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26124C31-E5E0-DC78-AB28-4693F3541331}"/>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535AF9A4-071A-04C1-BC96-3D689E6F0337}"/>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3F1C8E29-B0FF-4E03-E882-9565CFBB4D12}"/>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0B0B8AB4-6243-51EF-CC6E-3850AB11F896}"/>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1C794E44-CF8B-31BD-9CED-CD153FB5A364}"/>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AC72F896-11C0-716C-A611-B64EA65B0D38}"/>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3DF3D11A-0AB0-9458-0C42-78AC940D7920}"/>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073CF303-45E3-1203-1E89-7559D868C356}"/>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BD66BC3C-466C-8FE4-08C4-0E2FDD0BCFB9}"/>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71DFF5D7-9E67-1DA3-2D69-A7C312402CB8}"/>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DC461E6D-7E56-6556-DB98-6E27F7203A2C}"/>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27" name="Picture 26">
            <a:extLst>
              <a:ext uri="{FF2B5EF4-FFF2-40B4-BE49-F238E27FC236}">
                <a16:creationId xmlns:a16="http://schemas.microsoft.com/office/drawing/2014/main" id="{D1A7FF77-3905-40B8-9EA5-E6332BDE066A}"/>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430255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45</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2503100" y="1217862"/>
            <a:ext cx="7079226" cy="221113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US" sz="2800" dirty="0"/>
              <a:t>Mūsdienās </a:t>
            </a:r>
            <a:r>
              <a:rPr lang="en-US" sz="2800" b="1" dirty="0"/>
              <a:t>ļoti svarīga prasme </a:t>
            </a:r>
            <a:r>
              <a:rPr lang="en-US" sz="2800" dirty="0"/>
              <a:t>ir </a:t>
            </a:r>
            <a:r>
              <a:rPr lang="en-US" sz="2800" b="1" dirty="0">
                <a:solidFill>
                  <a:srgbClr val="8A2061"/>
                </a:solidFill>
              </a:rPr>
              <a:t>datu un informācijas lietotprasme</a:t>
            </a:r>
            <a:r>
              <a:rPr lang="en-US" sz="2800" dirty="0"/>
              <a:t>. Saskaņā ar </a:t>
            </a:r>
            <a:r>
              <a:rPr lang="en-US" sz="2800" dirty="0" err="1"/>
              <a:t>Schield</a:t>
            </a:r>
            <a:r>
              <a:rPr lang="en-US" sz="2800" dirty="0"/>
              <a:t> </a:t>
            </a:r>
            <a:r>
              <a:rPr lang="en-US" sz="2800" dirty="0" err="1"/>
              <a:t>pētījumiem</a:t>
            </a:r>
            <a:r>
              <a:rPr lang="en-US" sz="2800" dirty="0"/>
              <a:t> </a:t>
            </a:r>
            <a:r>
              <a:rPr lang="en-US" sz="2800" dirty="0" err="1"/>
              <a:t>informācij</a:t>
            </a:r>
            <a:r>
              <a:rPr lang="lv-LV" sz="2800" dirty="0" err="1"/>
              <a:t>as</a:t>
            </a:r>
            <a:r>
              <a:rPr lang="lv-LV" sz="2800" dirty="0"/>
              <a:t> </a:t>
            </a:r>
            <a:r>
              <a:rPr lang="en-US" sz="2800" dirty="0" err="1"/>
              <a:t>pratība</a:t>
            </a:r>
            <a:r>
              <a:rPr lang="en-US" sz="2800" dirty="0"/>
              <a:t> ir prasmju kopums, kas prasa, lai indivīdi atpazītu, kad ir nepieciešama informācija, un spētu atrast, novērtēt un efektīvi izmantot nepieciešamo informāciju. </a:t>
            </a:r>
          </a:p>
          <a:p>
            <a:pPr algn="ctr"/>
            <a:endParaRPr lang="en-US" sz="2800" dirty="0"/>
          </a:p>
        </p:txBody>
      </p:sp>
      <p:pic>
        <p:nvPicPr>
          <p:cNvPr id="14" name="Picture Placeholder 13">
            <a:extLst>
              <a:ext uri="{FF2B5EF4-FFF2-40B4-BE49-F238E27FC236}">
                <a16:creationId xmlns:a16="http://schemas.microsoft.com/office/drawing/2014/main" id="{C5634FDD-E6D9-7F67-57A4-988087CD8ABF}"/>
              </a:ext>
            </a:extLst>
          </p:cNvPr>
          <p:cNvPicPr>
            <a:picLocks noGrp="1" noChangeAspect="1"/>
          </p:cNvPicPr>
          <p:nvPr>
            <p:ph type="pic" sz="quarter" idx="21"/>
          </p:nvPr>
        </p:nvPicPr>
        <p:blipFill>
          <a:blip r:embed="rId2"/>
          <a:srcRect t="29684" b="29684"/>
          <a:stretch>
            <a:fillRect/>
          </a:stretch>
        </p:blipFill>
        <p:spPr/>
      </p:pic>
    </p:spTree>
    <p:extLst>
      <p:ext uri="{BB962C8B-B14F-4D97-AF65-F5344CB8AC3E}">
        <p14:creationId xmlns:p14="http://schemas.microsoft.com/office/powerpoint/2010/main" val="31923960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46</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3648524" y="258904"/>
            <a:ext cx="8135437"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Informācijpratīgs cilvēks spēj: noteikt nepieciešamās informācijas apjomu, efektīvi un lietderīgi piekļūt nepieciešamajai informācijai, </a:t>
            </a:r>
            <a:r>
              <a:rPr lang="en-US" sz="2200" dirty="0" err="1"/>
              <a:t>kritiski</a:t>
            </a:r>
            <a:r>
              <a:rPr lang="en-US" sz="2200" dirty="0"/>
              <a:t> </a:t>
            </a:r>
            <a:r>
              <a:rPr lang="lv-LV" sz="2200" dirty="0"/>
              <a:t>to </a:t>
            </a:r>
            <a:r>
              <a:rPr lang="en-US" sz="2200" dirty="0" err="1"/>
              <a:t>izvērtēt</a:t>
            </a:r>
            <a:r>
              <a:rPr lang="en-US" sz="2200" dirty="0"/>
              <a:t>, iekļaut izvēlēto informāciju savā zināšanu bāzē, </a:t>
            </a:r>
            <a:r>
              <a:rPr lang="en-US" sz="2200" dirty="0" err="1"/>
              <a:t>efektīvi</a:t>
            </a:r>
            <a:r>
              <a:rPr lang="en-US" sz="2200" dirty="0"/>
              <a:t> </a:t>
            </a:r>
            <a:r>
              <a:rPr lang="en-US" sz="2200" dirty="0" err="1"/>
              <a:t>izmantot</a:t>
            </a:r>
            <a:r>
              <a:rPr lang="lv-LV" sz="2200" dirty="0"/>
              <a:t>,</a:t>
            </a:r>
            <a:r>
              <a:rPr lang="en-US" sz="2200" dirty="0"/>
              <a:t> lai sasniegtu konkrētu mērķi, un izprast ar informācijas izmantošanu saistītos ekonomiskos, juridiskos un sociālos jautājumus, kā arī piekļūt informācijai un izmantot to ētiski un likumīgi (</a:t>
            </a:r>
            <a:r>
              <a:rPr lang="en-US" sz="2200" dirty="0" err="1"/>
              <a:t>Schield</a:t>
            </a:r>
            <a:r>
              <a:rPr lang="en-US" sz="2200" dirty="0"/>
              <a:t>, n.d.). </a:t>
            </a:r>
          </a:p>
          <a:p>
            <a:pPr algn="just">
              <a:lnSpc>
                <a:spcPts val="2440"/>
              </a:lnSpc>
            </a:pPr>
            <a:endParaRPr lang="en-US" sz="2200" dirty="0"/>
          </a:p>
          <a:p>
            <a:pPr algn="just">
              <a:lnSpc>
                <a:spcPts val="2440"/>
              </a:lnSpc>
            </a:pPr>
            <a:r>
              <a:rPr lang="en-US" sz="2200" b="1" dirty="0">
                <a:solidFill>
                  <a:srgbClr val="8A2061"/>
                </a:solidFill>
              </a:rPr>
              <a:t>Informācijpratība </a:t>
            </a:r>
            <a:r>
              <a:rPr lang="en-US" sz="2200" dirty="0"/>
              <a:t>ir spēja </a:t>
            </a:r>
            <a:r>
              <a:rPr lang="en-US" sz="2200" dirty="0" err="1"/>
              <a:t>efektīvi</a:t>
            </a:r>
            <a:r>
              <a:rPr lang="en-US" sz="2200" dirty="0"/>
              <a:t> </a:t>
            </a:r>
            <a:r>
              <a:rPr lang="en-US" sz="2200" dirty="0" err="1"/>
              <a:t>atrast</a:t>
            </a:r>
            <a:r>
              <a:rPr lang="en-US" sz="2200" dirty="0"/>
              <a:t>, novērtēt un izmantot informāciju. Saskaņā ar pētījumiem datu lietotprasme ir spēja izprast un efektīvi izmantot datus, lai informētu par lēmumiem (View of Creating an Understanding of Data Literacy for a Data-driven Society, n.d.). Tā ietver tādas prasmes kā informācijas izpēte, </a:t>
            </a:r>
            <a:r>
              <a:rPr lang="en-US" sz="2200" dirty="0" err="1"/>
              <a:t>analīze </a:t>
            </a:r>
            <a:r>
              <a:rPr lang="en-US" sz="2200" dirty="0"/>
              <a:t>un komunikācija. </a:t>
            </a:r>
          </a:p>
          <a:p>
            <a:pPr algn="just">
              <a:lnSpc>
                <a:spcPts val="2440"/>
              </a:lnSpc>
            </a:pPr>
            <a:endParaRPr lang="en-US" sz="2200" b="1" dirty="0">
              <a:solidFill>
                <a:srgbClr val="8A2061"/>
              </a:solidFill>
            </a:endParaRPr>
          </a:p>
          <a:p>
            <a:pPr algn="just">
              <a:lnSpc>
                <a:spcPts val="2440"/>
              </a:lnSpc>
            </a:pPr>
            <a:r>
              <a:rPr lang="en-US" sz="2200" b="1" dirty="0">
                <a:solidFill>
                  <a:srgbClr val="8A2061"/>
                </a:solidFill>
              </a:rPr>
              <a:t>Datu lietotprasme </a:t>
            </a:r>
            <a:r>
              <a:rPr lang="en-US" sz="2200" dirty="0"/>
              <a:t>ir spēja saprast un strādāt ar datiem, tostarp tādas prasmes kā datu vākšana un </a:t>
            </a:r>
            <a:r>
              <a:rPr lang="en-US" sz="2200" dirty="0" err="1"/>
              <a:t>analīze.</a:t>
            </a:r>
            <a:r>
              <a:rPr lang="en-US" sz="2200" dirty="0"/>
              <a:t> Informācijas interpretācija attiecas uz informācijas izpratnes un jēgas radīšanas procesu, tostarp spēju noteikt neobjektivitāti, novērtēt ticamību un kontekstualizēt informāciju.</a:t>
            </a:r>
          </a:p>
          <a:p>
            <a:pPr algn="just">
              <a:lnSpc>
                <a:spcPts val="2440"/>
              </a:lnSpc>
            </a:pPr>
            <a:endParaRPr lang="en-US" sz="2200" dirty="0"/>
          </a:p>
          <a:p>
            <a:pPr algn="just">
              <a:lnSpc>
                <a:spcPts val="2440"/>
              </a:lnSpc>
            </a:pPr>
            <a:endParaRPr lang="en-US" sz="2200" dirty="0"/>
          </a:p>
        </p:txBody>
      </p:sp>
      <p:pic>
        <p:nvPicPr>
          <p:cNvPr id="2" name="Picture Placeholder 47">
            <a:extLst>
              <a:ext uri="{FF2B5EF4-FFF2-40B4-BE49-F238E27FC236}">
                <a16:creationId xmlns:a16="http://schemas.microsoft.com/office/drawing/2014/main" id="{D9AA9119-3750-349C-B602-84D1B6000AE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9180" r="19180"/>
          <a:stretch/>
        </p:blipFill>
        <p:spPr>
          <a:xfrm>
            <a:off x="0" y="0"/>
            <a:ext cx="3126658" cy="6858000"/>
          </a:xfrm>
          <a:prstGeom prst="rect">
            <a:avLst/>
          </a:prstGeom>
          <a:solidFill>
            <a:schemeClr val="bg1">
              <a:lumMod val="85000"/>
            </a:schemeClr>
          </a:solidFill>
        </p:spPr>
      </p:pic>
      <p:pic>
        <p:nvPicPr>
          <p:cNvPr id="5" name="Picture 4">
            <a:extLst>
              <a:ext uri="{FF2B5EF4-FFF2-40B4-BE49-F238E27FC236}">
                <a16:creationId xmlns:a16="http://schemas.microsoft.com/office/drawing/2014/main" id="{0F7D4016-63B6-EC43-08D2-1B28B15AB126}"/>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2387586" y="5519934"/>
            <a:ext cx="1443600" cy="356400"/>
          </a:xfrm>
          <a:prstGeom prst="rect">
            <a:avLst/>
          </a:prstGeom>
        </p:spPr>
      </p:pic>
      <p:pic>
        <p:nvPicPr>
          <p:cNvPr id="7" name="Picture 6">
            <a:extLst>
              <a:ext uri="{FF2B5EF4-FFF2-40B4-BE49-F238E27FC236}">
                <a16:creationId xmlns:a16="http://schemas.microsoft.com/office/drawing/2014/main" id="{F7F76C46-2EE0-417F-ACF9-5704587F6A5E}"/>
              </a:ext>
            </a:extLst>
          </p:cNvPr>
          <p:cNvPicPr>
            <a:picLocks noChangeAspect="1"/>
          </p:cNvPicPr>
          <p:nvPr/>
        </p:nvPicPr>
        <p:blipFill>
          <a:blip r:embed="rId4"/>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0047506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en-US" sz="2200" b="1" dirty="0"/>
              <a:t>Saistītās prasmes: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lv-LV" sz="2200" dirty="0"/>
              <a:t>Tiekšanās</a:t>
            </a:r>
            <a:endParaRPr lang="en-US" sz="2200" dirty="0"/>
          </a:p>
          <a:p>
            <a:pPr marL="342900" indent="-342900">
              <a:lnSpc>
                <a:spcPts val="2440"/>
              </a:lnSpc>
              <a:buClr>
                <a:srgbClr val="186BA8"/>
              </a:buClr>
              <a:buFont typeface="Arial" panose="020B0604020202020204" pitchFamily="34" charset="0"/>
              <a:buChar char="•"/>
            </a:pPr>
            <a:r>
              <a:rPr lang="en-US" sz="2200" dirty="0"/>
              <a:t>Efektivitāte un uzskati</a:t>
            </a:r>
          </a:p>
          <a:p>
            <a:pPr marL="342900" indent="-342900">
              <a:lnSpc>
                <a:spcPts val="2440"/>
              </a:lnSpc>
              <a:buClr>
                <a:srgbClr val="186BA8"/>
              </a:buClr>
              <a:buFont typeface="Arial" panose="020B0604020202020204" pitchFamily="34" charset="0"/>
              <a:buChar char="•"/>
            </a:pPr>
            <a:r>
              <a:rPr lang="en-US" sz="2200" dirty="0"/>
              <a:t>Pateicība un cerība</a:t>
            </a:r>
          </a:p>
          <a:p>
            <a:pPr marL="342900" indent="-342900">
              <a:lnSpc>
                <a:spcPts val="2440"/>
              </a:lnSpc>
              <a:buClr>
                <a:srgbClr val="186BA8"/>
              </a:buClr>
              <a:buFont typeface="Arial" panose="020B0604020202020204" pitchFamily="34" charset="0"/>
              <a:buChar char="•"/>
            </a:pPr>
            <a:r>
              <a:rPr lang="en-US" sz="2200" dirty="0"/>
              <a:t>Identitāte, garīgā identitāte </a:t>
            </a:r>
          </a:p>
          <a:p>
            <a:pPr marL="342900" indent="-342900">
              <a:lnSpc>
                <a:spcPts val="2440"/>
              </a:lnSpc>
              <a:buClr>
                <a:srgbClr val="186BA8"/>
              </a:buClr>
              <a:buFont typeface="Arial" panose="020B0604020202020204" pitchFamily="34" charset="0"/>
              <a:buChar char="•"/>
            </a:pPr>
            <a:r>
              <a:rPr lang="lv-LV" sz="2200" dirty="0" err="1"/>
              <a:t>Apzinātība</a:t>
            </a:r>
            <a:endParaRPr lang="en-US" sz="2200" dirty="0"/>
          </a:p>
          <a:p>
            <a:pPr marL="342900" indent="-342900">
              <a:lnSpc>
                <a:spcPts val="2440"/>
              </a:lnSpc>
              <a:buClr>
                <a:srgbClr val="186BA8"/>
              </a:buClr>
              <a:buFont typeface="Arial" panose="020B0604020202020204" pitchFamily="34" charset="0"/>
              <a:buChar char="•"/>
            </a:pPr>
            <a:r>
              <a:rPr lang="en-US" sz="2200" dirty="0"/>
              <a:t>Motivācija un vēlme uzņemties iniciatīvu.</a:t>
            </a:r>
          </a:p>
          <a:p>
            <a:pPr marL="342900" indent="-342900">
              <a:lnSpc>
                <a:spcPts val="2440"/>
              </a:lnSpc>
              <a:buClr>
                <a:srgbClr val="186BA8"/>
              </a:buClr>
              <a:buFont typeface="Arial" panose="020B0604020202020204" pitchFamily="34" charset="0"/>
              <a:buChar char="•"/>
            </a:pPr>
            <a:r>
              <a:rPr lang="en-US" sz="2200" dirty="0"/>
              <a:t>Pozitīva pašnovērtējuma kodols </a:t>
            </a:r>
          </a:p>
          <a:p>
            <a:pPr marL="342900" indent="-342900">
              <a:lnSpc>
                <a:spcPts val="2440"/>
              </a:lnSpc>
              <a:buClr>
                <a:srgbClr val="186BA8"/>
              </a:buClr>
              <a:buFont typeface="Arial" panose="020B0604020202020204" pitchFamily="34" charset="0"/>
              <a:buChar char="•"/>
            </a:pPr>
            <a:r>
              <a:rPr lang="en-US" sz="2200" dirty="0"/>
              <a:t>Pārdomas, refleksija, refleksīvā domāšana, vērtēšana, uzraudzība</a:t>
            </a:r>
          </a:p>
          <a:p>
            <a:pPr marL="342900" indent="-342900">
              <a:lnSpc>
                <a:spcPts val="2440"/>
              </a:lnSpc>
              <a:buClr>
                <a:srgbClr val="186BA8"/>
              </a:buClr>
              <a:buFont typeface="Arial" panose="020B0604020202020204" pitchFamily="34" charset="0"/>
              <a:buChar char="•"/>
            </a:pPr>
            <a:r>
              <a:rPr lang="en-US" sz="2200" dirty="0"/>
              <a:t>Paškompetence, pašvērtīgums, pozitīva pašorientācija.</a:t>
            </a:r>
          </a:p>
          <a:p>
            <a:pPr marL="342900" indent="-342900">
              <a:lnSpc>
                <a:spcPts val="2440"/>
              </a:lnSpc>
              <a:buClr>
                <a:srgbClr val="186BA8"/>
              </a:buClr>
              <a:buFont typeface="Arial" panose="020B0604020202020204" pitchFamily="34" charset="0"/>
              <a:buChar char="•"/>
            </a:pPr>
            <a:r>
              <a:rPr lang="en-US" sz="2200" dirty="0"/>
              <a:t>Uzticēšanās (sev, citiem, iestādēm)</a:t>
            </a:r>
          </a:p>
          <a:p>
            <a:pPr marL="342900" indent="-342900">
              <a:lnSpc>
                <a:spcPts val="2440"/>
              </a:lnSpc>
              <a:buClr>
                <a:srgbClr val="186BA8"/>
              </a:buClr>
              <a:buFont typeface="Arial" panose="020B0604020202020204" pitchFamily="34" charset="0"/>
              <a:buChar char="•"/>
            </a:pPr>
            <a:r>
              <a:rPr lang="en-US" sz="2200" dirty="0"/>
              <a:t>Labklājība</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8988138"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Labklājība, pozitīva attieksme un apzinīgums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11</a:t>
            </a:r>
          </a:p>
        </p:txBody>
      </p:sp>
      <p:grpSp>
        <p:nvGrpSpPr>
          <p:cNvPr id="2" name="Group 1">
            <a:extLst>
              <a:ext uri="{FF2B5EF4-FFF2-40B4-BE49-F238E27FC236}">
                <a16:creationId xmlns:a16="http://schemas.microsoft.com/office/drawing/2014/main" id="{D9152638-223A-94DC-D184-0D27CEB1D700}"/>
              </a:ext>
            </a:extLst>
          </p:cNvPr>
          <p:cNvGrpSpPr/>
          <p:nvPr/>
        </p:nvGrpSpPr>
        <p:grpSpPr>
          <a:xfrm>
            <a:off x="9718999" y="2212225"/>
            <a:ext cx="1628021" cy="1879991"/>
            <a:chOff x="8823055" y="3850915"/>
            <a:chExt cx="751563" cy="867883"/>
          </a:xfrm>
          <a:solidFill>
            <a:srgbClr val="1C1442"/>
          </a:solidFill>
        </p:grpSpPr>
        <p:sp>
          <p:nvSpPr>
            <p:cNvPr id="3" name="Freeform 2">
              <a:extLst>
                <a:ext uri="{FF2B5EF4-FFF2-40B4-BE49-F238E27FC236}">
                  <a16:creationId xmlns:a16="http://schemas.microsoft.com/office/drawing/2014/main" id="{858CD173-11B7-FDD9-95D1-11B9DAE65B44}"/>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 name="Graphic 2">
              <a:extLst>
                <a:ext uri="{FF2B5EF4-FFF2-40B4-BE49-F238E27FC236}">
                  <a16:creationId xmlns:a16="http://schemas.microsoft.com/office/drawing/2014/main" id="{01F23517-5D25-473B-E33D-B58B5C482D4E}"/>
                </a:ext>
              </a:extLst>
            </p:cNvPr>
            <p:cNvGrpSpPr/>
            <p:nvPr/>
          </p:nvGrpSpPr>
          <p:grpSpPr>
            <a:xfrm>
              <a:off x="8823055" y="3850915"/>
              <a:ext cx="751563" cy="867883"/>
              <a:chOff x="8823055" y="3850915"/>
              <a:chExt cx="751563" cy="867883"/>
            </a:xfrm>
            <a:grpFill/>
          </p:grpSpPr>
          <p:sp>
            <p:nvSpPr>
              <p:cNvPr id="6" name="Freeform 5">
                <a:extLst>
                  <a:ext uri="{FF2B5EF4-FFF2-40B4-BE49-F238E27FC236}">
                    <a16:creationId xmlns:a16="http://schemas.microsoft.com/office/drawing/2014/main" id="{69DB36C8-D703-A339-2871-81CF7060608C}"/>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A69D7F10-59A2-FC2C-B836-5A5AF641897D}"/>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A750FC2B-4125-617C-1080-364E204EC4C6}"/>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7E778AA-9C92-C76E-DB39-4E6BF7A70970}"/>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C640B71-81A6-0C34-C416-CE0CBF86E6CA}"/>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C388947D-7B79-F785-07D9-D6CE1A52356E}"/>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5C451615-41C9-9113-8D56-FE5B82886B1C}"/>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6B48345D-A3DB-8D21-6D32-B53B08EAAEC3}"/>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03B4358-8EAE-3961-7885-813A107B6BDC}"/>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20" name="Picture 19">
            <a:extLst>
              <a:ext uri="{FF2B5EF4-FFF2-40B4-BE49-F238E27FC236}">
                <a16:creationId xmlns:a16="http://schemas.microsoft.com/office/drawing/2014/main" id="{827BF0D0-E43C-4CE5-8272-21AD0C928EC7}"/>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21789435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48</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20175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b="1" dirty="0">
                <a:solidFill>
                  <a:srgbClr val="8A2061"/>
                </a:solidFill>
              </a:rPr>
              <a:t>Pozitīva attieksme</a:t>
            </a:r>
            <a:r>
              <a:rPr lang="en-US" sz="2200" dirty="0"/>
              <a:t>, optimisms un personīgā mērķa izjūta veicina motivāciju aktīvi īstenot ilgtermiņa mērķus. Oksfordas angļu valodas vārdnīcā motivācija definēta kā "iemesls vai iemesli rīkoties vai uzvesties noteiktā veidā" (Simpson, Weiner, Oxford University Press, 1989). Cilvēks, kurš ir motivēts gūt rezultātus, pamana veidus, kā rīkoties labāk, būt uzņēmīgam, ieviest inovācijas vai atrast konkurences priekšrocības (Goleman, 1998). </a:t>
            </a:r>
          </a:p>
          <a:p>
            <a:pPr algn="just">
              <a:lnSpc>
                <a:spcPts val="2440"/>
              </a:lnSpc>
            </a:pPr>
            <a:endParaRPr lang="en-US" sz="2200" dirty="0"/>
          </a:p>
          <a:p>
            <a:pPr algn="just">
              <a:lnSpc>
                <a:spcPts val="2440"/>
              </a:lnSpc>
            </a:pPr>
            <a:r>
              <a:rPr lang="en-US" sz="2200" b="1" dirty="0">
                <a:solidFill>
                  <a:srgbClr val="8A2061"/>
                </a:solidFill>
              </a:rPr>
              <a:t>Motivācija </a:t>
            </a:r>
            <a:r>
              <a:rPr lang="en-US" sz="2200" dirty="0"/>
              <a:t>ir sākumpunkts veiksmīgai līdzdalībai izglītībā un karjeras attīstībā. Pētījumos konstatēts, ka skolēni ar augstu iekšējo motivāciju un karjeras pašefektivitāti, visticamāk, sasniegs labus izglītības rezultātus (Evans &amp; </a:t>
            </a:r>
            <a:r>
              <a:rPr lang="en-US" sz="2200" dirty="0" err="1"/>
              <a:t>Burck</a:t>
            </a:r>
            <a:r>
              <a:rPr lang="en-US" sz="2200" dirty="0"/>
              <a:t>, 1992).  Judge un Bono (2001) pētījums ir apstiprinājis, ka motivēti indivīdi kopumā šķiet apmierinātāki ar savu darbu un darbojas ievērojami labāk nekā citi.  </a:t>
            </a:r>
          </a:p>
          <a:p>
            <a:pPr algn="just">
              <a:lnSpc>
                <a:spcPts val="2440"/>
              </a:lnSpc>
            </a:pPr>
            <a:endParaRPr lang="en-US" sz="2200" dirty="0"/>
          </a:p>
          <a:p>
            <a:pPr algn="just">
              <a:lnSpc>
                <a:spcPts val="2440"/>
              </a:lnSpc>
            </a:pPr>
            <a:r>
              <a:rPr lang="en-US" sz="2200" b="1" dirty="0">
                <a:solidFill>
                  <a:srgbClr val="8A2061"/>
                </a:solidFill>
              </a:rPr>
              <a:t>Optimisms </a:t>
            </a:r>
            <a:r>
              <a:rPr lang="en-US" sz="2200" dirty="0"/>
              <a:t>nozīmē pozitīvu cerību veidošanu attiecībā uz iespēju gūt panākumus tagadnē un nākotnē. Pašvērtīgums ir savas vērtības izjūta, pozitīva pārliecība un ticība savām spējām veiksmīgi veikt uzdevumu un sasniegt pozitīvu iznākumu konkrētā situācijā. Pašefektivitāte pozitīvi korelē ar sniegumu, jo tā veicina neatlaidību un centienus gūt panākumus (Sala, Punie, </a:t>
            </a:r>
            <a:r>
              <a:rPr lang="en-US" sz="2200" dirty="0" err="1"/>
              <a:t>Garkov </a:t>
            </a:r>
            <a:r>
              <a:rPr lang="en-US" sz="2200" dirty="0"/>
              <a:t>un Cabrera, 2020). </a:t>
            </a:r>
          </a:p>
          <a:p>
            <a:pPr algn="just">
              <a:lnSpc>
                <a:spcPts val="2440"/>
              </a:lnSpc>
            </a:pPr>
            <a:endParaRPr lang="en-US" sz="2200" dirty="0"/>
          </a:p>
          <a:p>
            <a:pPr algn="just">
              <a:lnSpc>
                <a:spcPts val="2440"/>
              </a:lnSpc>
            </a:pPr>
            <a:endParaRPr lang="en-US" sz="2200" dirty="0"/>
          </a:p>
        </p:txBody>
      </p:sp>
      <p:pic>
        <p:nvPicPr>
          <p:cNvPr id="9" name="Picture 8">
            <a:extLst>
              <a:ext uri="{FF2B5EF4-FFF2-40B4-BE49-F238E27FC236}">
                <a16:creationId xmlns:a16="http://schemas.microsoft.com/office/drawing/2014/main" id="{7F03679E-D32A-4A1F-B415-C7A9001E1045}"/>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34561565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en-US" sz="2200" b="1" dirty="0"/>
              <a:t>Saistītās prasmes: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Līdzjūtība</a:t>
            </a:r>
          </a:p>
          <a:p>
            <a:pPr marL="342900" lvl="0" indent="-342900">
              <a:lnSpc>
                <a:spcPts val="2440"/>
              </a:lnSpc>
              <a:buClr>
                <a:srgbClr val="186BA8"/>
              </a:buClr>
              <a:buFont typeface="Arial" panose="020B0604020202020204" pitchFamily="34" charset="0"/>
              <a:buChar char="•"/>
            </a:pPr>
            <a:r>
              <a:rPr lang="en-US" sz="2200" dirty="0"/>
              <a:t>Konfliktu risināšana</a:t>
            </a:r>
          </a:p>
          <a:p>
            <a:pPr marL="342900" lvl="0" indent="-342900">
              <a:lnSpc>
                <a:spcPts val="2440"/>
              </a:lnSpc>
              <a:buClr>
                <a:srgbClr val="186BA8"/>
              </a:buClr>
              <a:buFont typeface="Arial" panose="020B0604020202020204" pitchFamily="34" charset="0"/>
              <a:buChar char="•"/>
            </a:pPr>
            <a:r>
              <a:rPr lang="en-US" sz="2200" dirty="0"/>
              <a:t>Emocionālais intelekts</a:t>
            </a:r>
          </a:p>
          <a:p>
            <a:pPr marL="342900" lvl="0" indent="-342900">
              <a:lnSpc>
                <a:spcPts val="2440"/>
              </a:lnSpc>
              <a:buClr>
                <a:srgbClr val="186BA8"/>
              </a:buClr>
              <a:buFont typeface="Arial" panose="020B0604020202020204" pitchFamily="34" charset="0"/>
              <a:buChar char="•"/>
            </a:pPr>
            <a:r>
              <a:rPr lang="en-US" sz="2200" dirty="0"/>
              <a:t>Empātija</a:t>
            </a:r>
          </a:p>
          <a:p>
            <a:pPr marL="342900" lvl="0" indent="-342900">
              <a:lnSpc>
                <a:spcPts val="2440"/>
              </a:lnSpc>
              <a:buClr>
                <a:srgbClr val="186BA8"/>
              </a:buClr>
              <a:buFont typeface="Arial" panose="020B0604020202020204" pitchFamily="34" charset="0"/>
              <a:buChar char="•"/>
            </a:pPr>
            <a:r>
              <a:rPr lang="en-US" sz="2200" dirty="0"/>
              <a:t>Vienlīdzība, taisnīgums</a:t>
            </a:r>
          </a:p>
          <a:p>
            <a:pPr marL="342900" lvl="0" indent="-342900">
              <a:lnSpc>
                <a:spcPts val="2440"/>
              </a:lnSpc>
              <a:buClr>
                <a:srgbClr val="186BA8"/>
              </a:buClr>
              <a:buFont typeface="Arial" panose="020B0604020202020204" pitchFamily="34" charset="0"/>
              <a:buChar char="•"/>
            </a:pPr>
            <a:r>
              <a:rPr lang="en-US" sz="2200" dirty="0"/>
              <a:t>Cilvēka cieņa</a:t>
            </a:r>
          </a:p>
          <a:p>
            <a:pPr marL="342900" lvl="0" indent="-342900">
              <a:lnSpc>
                <a:spcPts val="2440"/>
              </a:lnSpc>
              <a:buClr>
                <a:srgbClr val="186BA8"/>
              </a:buClr>
              <a:buFont typeface="Arial" panose="020B0604020202020204" pitchFamily="34" charset="0"/>
              <a:buChar char="•"/>
            </a:pPr>
            <a:r>
              <a:rPr lang="en-US" sz="2200" dirty="0"/>
              <a:t>Personīgās iezīmes</a:t>
            </a:r>
          </a:p>
          <a:p>
            <a:pPr marL="342900" lvl="0" indent="-342900">
              <a:lnSpc>
                <a:spcPts val="2440"/>
              </a:lnSpc>
              <a:buClr>
                <a:srgbClr val="186BA8"/>
              </a:buClr>
              <a:buFont typeface="Arial" panose="020B0604020202020204" pitchFamily="34" charset="0"/>
              <a:buChar char="•"/>
            </a:pPr>
            <a:r>
              <a:rPr lang="en-US" sz="2200" dirty="0"/>
              <a:t>Orientācija uz pakalpojumu</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726405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Emocionālā inteliģence un empātija</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12</a:t>
            </a:r>
          </a:p>
        </p:txBody>
      </p:sp>
      <p:grpSp>
        <p:nvGrpSpPr>
          <p:cNvPr id="18" name="Group 17">
            <a:extLst>
              <a:ext uri="{FF2B5EF4-FFF2-40B4-BE49-F238E27FC236}">
                <a16:creationId xmlns:a16="http://schemas.microsoft.com/office/drawing/2014/main" id="{3A072715-F6A3-E361-E474-EA1D45FC2825}"/>
              </a:ext>
            </a:extLst>
          </p:cNvPr>
          <p:cNvGrpSpPr/>
          <p:nvPr/>
        </p:nvGrpSpPr>
        <p:grpSpPr>
          <a:xfrm>
            <a:off x="9610438" y="3796183"/>
            <a:ext cx="1819562" cy="1840919"/>
            <a:chOff x="7190753" y="5365577"/>
            <a:chExt cx="745522" cy="754273"/>
          </a:xfrm>
          <a:solidFill>
            <a:srgbClr val="1C1442"/>
          </a:solidFill>
        </p:grpSpPr>
        <p:grpSp>
          <p:nvGrpSpPr>
            <p:cNvPr id="19" name="Graphic 2">
              <a:extLst>
                <a:ext uri="{FF2B5EF4-FFF2-40B4-BE49-F238E27FC236}">
                  <a16:creationId xmlns:a16="http://schemas.microsoft.com/office/drawing/2014/main" id="{EADE37B2-1E22-681A-395D-51CAB6301C79}"/>
                </a:ext>
              </a:extLst>
            </p:cNvPr>
            <p:cNvGrpSpPr/>
            <p:nvPr/>
          </p:nvGrpSpPr>
          <p:grpSpPr>
            <a:xfrm>
              <a:off x="7353351" y="5647412"/>
              <a:ext cx="420044" cy="75879"/>
              <a:chOff x="7353351" y="5647412"/>
              <a:chExt cx="420044" cy="75879"/>
            </a:xfrm>
            <a:grpFill/>
          </p:grpSpPr>
          <p:sp>
            <p:nvSpPr>
              <p:cNvPr id="30" name="Freeform 29">
                <a:extLst>
                  <a:ext uri="{FF2B5EF4-FFF2-40B4-BE49-F238E27FC236}">
                    <a16:creationId xmlns:a16="http://schemas.microsoft.com/office/drawing/2014/main" id="{54708071-BC0C-28DA-51D2-C40EAFD6578C}"/>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A42EE86D-73C9-4980-9177-06D26C5038D1}"/>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0" name="Graphic 2">
              <a:extLst>
                <a:ext uri="{FF2B5EF4-FFF2-40B4-BE49-F238E27FC236}">
                  <a16:creationId xmlns:a16="http://schemas.microsoft.com/office/drawing/2014/main" id="{EF034051-B4D9-0A6D-5F3C-89945078B877}"/>
                </a:ext>
              </a:extLst>
            </p:cNvPr>
            <p:cNvGrpSpPr/>
            <p:nvPr/>
          </p:nvGrpSpPr>
          <p:grpSpPr>
            <a:xfrm>
              <a:off x="7190753" y="5365577"/>
              <a:ext cx="745522" cy="754273"/>
              <a:chOff x="7190753" y="5365577"/>
              <a:chExt cx="745522" cy="754273"/>
            </a:xfrm>
            <a:grpFill/>
          </p:grpSpPr>
          <p:sp>
            <p:nvSpPr>
              <p:cNvPr id="21" name="Freeform 20">
                <a:extLst>
                  <a:ext uri="{FF2B5EF4-FFF2-40B4-BE49-F238E27FC236}">
                    <a16:creationId xmlns:a16="http://schemas.microsoft.com/office/drawing/2014/main" id="{5C848ED1-5EC8-2E2D-7493-48AC12F663B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46C72E68-5786-DD2F-9F9A-478E4D92D67D}"/>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C596D5D-F9D6-75A8-3DBF-AB2EBC8CF5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1D9F29E4-87BD-75C5-C4DA-E02E79699C1B}"/>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50748762-9940-7398-543D-6CF601ADC6A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2C3F0EE8-6F85-EBA9-1702-EAA1FB973102}"/>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326331FD-3714-41DE-F396-16A0643987E1}"/>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3E594A5E-16C0-36E3-5CAC-091E392D0CFF}"/>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D92DF854-20AA-CADC-460D-079041C24659}"/>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32" name="Picture 31">
            <a:extLst>
              <a:ext uri="{FF2B5EF4-FFF2-40B4-BE49-F238E27FC236}">
                <a16:creationId xmlns:a16="http://schemas.microsoft.com/office/drawing/2014/main" id="{291BAB18-5AD0-4874-B95E-7F3194D93ACA}"/>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2263805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310753" y="1233170"/>
            <a:ext cx="7194947" cy="3235130"/>
          </a:xfrm>
        </p:spPr>
        <p:txBody>
          <a:bodyPr/>
          <a:lstStyle/>
          <a:p>
            <a:pPr marL="226695">
              <a:spcBef>
                <a:spcPts val="1400"/>
              </a:spcBef>
              <a:spcAft>
                <a:spcPts val="600"/>
              </a:spcAft>
            </a:pPr>
            <a:r>
              <a:rPr lang="en-GB" b="1" dirty="0" err="1">
                <a:solidFill>
                  <a:srgbClr val="8A2061"/>
                </a:solidFill>
                <a:effectLst/>
                <a:latin typeface="Calibri" panose="020F0502020204030204" pitchFamily="34" charset="0"/>
                <a:ea typeface="Calibri" panose="020F0502020204030204" pitchFamily="34" charset="0"/>
                <a:cs typeface="Arial" panose="020B0604020202020204" pitchFamily="34" charset="0"/>
              </a:rPr>
              <a:t>Projektā</a:t>
            </a:r>
            <a:r>
              <a:rPr lang="en-GB"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 Be</a:t>
            </a:r>
            <a:r>
              <a:rPr lang="lv-LV"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a:t>
            </a:r>
            <a:r>
              <a:rPr lang="en-GB"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21</a:t>
            </a:r>
            <a:r>
              <a:rPr lang="lv-LV"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a:t>
            </a:r>
            <a:r>
              <a:rPr lang="en-GB"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Skilled </a:t>
            </a:r>
            <a:r>
              <a:rPr lang="en-GB" dirty="0">
                <a:ea typeface="Calibri" panose="020F0502020204030204" pitchFamily="34" charset="0"/>
                <a:cs typeface="Arial" panose="020B0604020202020204" pitchFamily="34" charset="0"/>
              </a:rPr>
              <a:t>skaidri </a:t>
            </a:r>
            <a:r>
              <a:rPr lang="en-GB" dirty="0">
                <a:solidFill>
                  <a:srgbClr val="8A2061"/>
                </a:solidFill>
                <a:effectLst/>
                <a:latin typeface="Calibri" panose="020F0502020204030204" pitchFamily="34" charset="0"/>
                <a:ea typeface="Calibri" panose="020F0502020204030204" pitchFamily="34" charset="0"/>
                <a:cs typeface="Arial" panose="020B0604020202020204" pitchFamily="34" charset="0"/>
              </a:rPr>
              <a:t>norādīts</a:t>
            </a:r>
            <a:r>
              <a:rPr lang="en-GB" dirty="0">
                <a:ea typeface="Calibri" panose="020F0502020204030204" pitchFamily="34" charset="0"/>
                <a:cs typeface="Arial" panose="020B0604020202020204" pitchFamily="34" charset="0"/>
              </a:rPr>
              <a:t>, </a:t>
            </a:r>
            <a:r>
              <a:rPr lang="en-GB" dirty="0">
                <a:effectLst/>
                <a:latin typeface="Calibri" panose="020F0502020204030204" pitchFamily="34" charset="0"/>
                <a:ea typeface="Calibri" panose="020F0502020204030204" pitchFamily="34" charset="0"/>
                <a:cs typeface="Arial" panose="020B0604020202020204" pitchFamily="34" charset="0"/>
              </a:rPr>
              <a:t>ka 21. gadsimta prasmju ieviešana un to integrēšana esošajās mācību programmās var ietekmēt </a:t>
            </a:r>
            <a:r>
              <a:rPr lang="en-GB" dirty="0" err="1">
                <a:effectLst/>
                <a:latin typeface="Calibri" panose="020F0502020204030204" pitchFamily="34" charset="0"/>
                <a:ea typeface="Calibri" panose="020F0502020204030204" pitchFamily="34" charset="0"/>
                <a:cs typeface="Arial" panose="020B0604020202020204" pitchFamily="34" charset="0"/>
              </a:rPr>
              <a:t>šādus</a:t>
            </a:r>
            <a:r>
              <a:rPr lang="en-GB" dirty="0">
                <a:effectLst/>
                <a:latin typeface="Calibri" panose="020F0502020204030204" pitchFamily="34" charset="0"/>
                <a:ea typeface="Calibri" panose="020F0502020204030204" pitchFamily="34" charset="0"/>
                <a:cs typeface="Arial" panose="020B0604020202020204" pitchFamily="34" charset="0"/>
              </a:rPr>
              <a:t> </a:t>
            </a:r>
            <a:r>
              <a:rPr lang="en-GB" dirty="0" err="1">
                <a:effectLst/>
                <a:latin typeface="Calibri" panose="020F0502020204030204" pitchFamily="34" charset="0"/>
                <a:ea typeface="Calibri" panose="020F0502020204030204" pitchFamily="34" charset="0"/>
                <a:cs typeface="Arial" panose="020B0604020202020204" pitchFamily="34" charset="0"/>
              </a:rPr>
              <a:t>aspektus</a:t>
            </a:r>
            <a:r>
              <a:rPr lang="lv-LV" dirty="0">
                <a:effectLst/>
                <a:latin typeface="Calibri" panose="020F0502020204030204" pitchFamily="34" charset="0"/>
                <a:ea typeface="Calibri" panose="020F0502020204030204" pitchFamily="34" charset="0"/>
                <a:cs typeface="Arial" panose="020B0604020202020204" pitchFamily="34" charset="0"/>
              </a:rPr>
              <a:t>:</a:t>
            </a:r>
            <a:r>
              <a:rPr lang="en-GB" dirty="0">
                <a:effectLst/>
                <a:latin typeface="Calibri" panose="020F0502020204030204" pitchFamily="34" charset="0"/>
                <a:ea typeface="Calibri" panose="020F0502020204030204" pitchFamily="34" charset="0"/>
                <a:cs typeface="Arial" panose="020B0604020202020204" pitchFamily="34" charset="0"/>
              </a:rPr>
              <a:t> </a:t>
            </a:r>
            <a:endParaRPr lang="en-GB" dirty="0">
              <a:ea typeface="Calibri" panose="020F0502020204030204" pitchFamily="34" charset="0"/>
              <a:cs typeface="Arial" panose="020B0604020202020204" pitchFamily="34" charset="0"/>
            </a:endParaRPr>
          </a:p>
          <a:p>
            <a:pPr marL="683895" indent="-457200" algn="just">
              <a:spcBef>
                <a:spcPts val="1400"/>
              </a:spcBef>
              <a:spcAft>
                <a:spcPts val="600"/>
              </a:spcAft>
              <a:buAutoNum type="arabicPeriod"/>
            </a:pPr>
            <a:r>
              <a:rPr lang="en-GB" dirty="0">
                <a:effectLst/>
                <a:latin typeface="Calibri" panose="020F0502020204030204" pitchFamily="34" charset="0"/>
                <a:ea typeface="Calibri" panose="020F0502020204030204" pitchFamily="34" charset="0"/>
                <a:cs typeface="Arial" panose="020B0604020202020204" pitchFamily="34" charset="0"/>
              </a:rPr>
              <a:t>Izveidot kompetentākus, darbam gatavākus STEM </a:t>
            </a:r>
            <a:r>
              <a:rPr lang="lv-LV" dirty="0">
                <a:effectLst/>
                <a:latin typeface="Calibri" panose="020F0502020204030204" pitchFamily="34" charset="0"/>
                <a:ea typeface="Calibri" panose="020F0502020204030204" pitchFamily="34" charset="0"/>
                <a:cs typeface="Arial" panose="020B0604020202020204" pitchFamily="34" charset="0"/>
              </a:rPr>
              <a:t>jomas </a:t>
            </a:r>
            <a:r>
              <a:rPr lang="en-GB" dirty="0" err="1">
                <a:effectLst/>
                <a:latin typeface="Calibri" panose="020F0502020204030204" pitchFamily="34" charset="0"/>
                <a:ea typeface="Calibri" panose="020F0502020204030204" pitchFamily="34" charset="0"/>
                <a:cs typeface="Arial" panose="020B0604020202020204" pitchFamily="34" charset="0"/>
              </a:rPr>
              <a:t>absolventus</a:t>
            </a:r>
            <a:endParaRPr lang="en-GB" dirty="0">
              <a:ea typeface="Calibri" panose="020F0502020204030204" pitchFamily="34" charset="0"/>
              <a:cs typeface="Arial" panose="020B0604020202020204" pitchFamily="34" charset="0"/>
            </a:endParaRPr>
          </a:p>
          <a:p>
            <a:pPr marL="683895" indent="-457200" algn="just">
              <a:spcBef>
                <a:spcPts val="1400"/>
              </a:spcBef>
              <a:spcAft>
                <a:spcPts val="600"/>
              </a:spcAft>
              <a:buAutoNum type="arabicPeriod"/>
            </a:pPr>
            <a:r>
              <a:rPr lang="lv-LV" dirty="0">
                <a:effectLst/>
                <a:latin typeface="Calibri" panose="020F0502020204030204" pitchFamily="34" charset="0"/>
                <a:ea typeface="Calibri" panose="020F0502020204030204" pitchFamily="34" charset="0"/>
                <a:cs typeface="Arial" panose="020B0604020202020204" pitchFamily="34" charset="0"/>
              </a:rPr>
              <a:t>Veicināt a</a:t>
            </a:r>
            <a:r>
              <a:rPr lang="en-GB" dirty="0" err="1">
                <a:effectLst/>
                <a:latin typeface="Calibri" panose="020F0502020204030204" pitchFamily="34" charset="0"/>
                <a:ea typeface="Calibri" panose="020F0502020204030204" pitchFamily="34" charset="0"/>
                <a:cs typeface="Arial" panose="020B0604020202020204" pitchFamily="34" charset="0"/>
              </a:rPr>
              <a:t>tbalsta</a:t>
            </a:r>
            <a:r>
              <a:rPr lang="en-GB" dirty="0">
                <a:effectLst/>
                <a:latin typeface="Calibri" panose="020F0502020204030204" pitchFamily="34" charset="0"/>
                <a:ea typeface="Calibri" panose="020F0502020204030204" pitchFamily="34" charset="0"/>
                <a:cs typeface="Arial" panose="020B0604020202020204" pitchFamily="34" charset="0"/>
              </a:rPr>
              <a:t> </a:t>
            </a:r>
            <a:r>
              <a:rPr lang="en-GB" dirty="0" err="1">
                <a:effectLst/>
                <a:latin typeface="Calibri" panose="020F0502020204030204" pitchFamily="34" charset="0"/>
                <a:ea typeface="Calibri" panose="020F0502020204030204" pitchFamily="34" charset="0"/>
                <a:cs typeface="Arial" panose="020B0604020202020204" pitchFamily="34" charset="0"/>
              </a:rPr>
              <a:t>sistēm</a:t>
            </a:r>
            <a:r>
              <a:rPr lang="lv-LV" dirty="0">
                <a:effectLst/>
                <a:latin typeface="Calibri" panose="020F0502020204030204" pitchFamily="34" charset="0"/>
                <a:ea typeface="Calibri" panose="020F0502020204030204" pitchFamily="34" charset="0"/>
                <a:cs typeface="Arial" panose="020B0604020202020204" pitchFamily="34" charset="0"/>
              </a:rPr>
              <a:t>u</a:t>
            </a:r>
            <a:r>
              <a:rPr lang="en-GB" dirty="0">
                <a:effectLst/>
                <a:latin typeface="Calibri" panose="020F0502020204030204" pitchFamily="34" charset="0"/>
                <a:ea typeface="Calibri" panose="020F0502020204030204" pitchFamily="34" charset="0"/>
                <a:cs typeface="Arial" panose="020B0604020202020204" pitchFamily="34" charset="0"/>
              </a:rPr>
              <a:t> un līdz ar to arī riska </a:t>
            </a:r>
            <a:r>
              <a:rPr lang="en-GB" dirty="0" err="1">
                <a:effectLst/>
                <a:latin typeface="Calibri" panose="020F0502020204030204" pitchFamily="34" charset="0"/>
                <a:ea typeface="Calibri" panose="020F0502020204030204" pitchFamily="34" charset="0"/>
                <a:cs typeface="Arial" panose="020B0604020202020204" pitchFamily="34" charset="0"/>
              </a:rPr>
              <a:t>grupas</a:t>
            </a:r>
            <a:r>
              <a:rPr lang="en-GB" dirty="0">
                <a:effectLst/>
                <a:latin typeface="Calibri" panose="020F0502020204030204" pitchFamily="34" charset="0"/>
                <a:ea typeface="Calibri" panose="020F0502020204030204" pitchFamily="34" charset="0"/>
                <a:cs typeface="Arial" panose="020B0604020202020204" pitchFamily="34" charset="0"/>
              </a:rPr>
              <a:t> </a:t>
            </a:r>
            <a:r>
              <a:rPr lang="lv-LV" dirty="0">
                <a:effectLst/>
                <a:latin typeface="Calibri" panose="020F0502020204030204" pitchFamily="34" charset="0"/>
                <a:ea typeface="Calibri" panose="020F0502020204030204" pitchFamily="34" charset="0"/>
                <a:cs typeface="Arial" panose="020B0604020202020204" pitchFamily="34" charset="0"/>
              </a:rPr>
              <a:t>- </a:t>
            </a:r>
            <a:r>
              <a:rPr lang="en-GB" dirty="0">
                <a:effectLst/>
                <a:latin typeface="Calibri" panose="020F0502020204030204" pitchFamily="34" charset="0"/>
                <a:ea typeface="Calibri" panose="020F0502020204030204" pitchFamily="34" charset="0"/>
                <a:cs typeface="Arial" panose="020B0604020202020204" pitchFamily="34" charset="0"/>
              </a:rPr>
              <a:t>STEM </a:t>
            </a:r>
            <a:r>
              <a:rPr lang="lv-LV" dirty="0">
                <a:effectLst/>
                <a:latin typeface="Calibri" panose="020F0502020204030204" pitchFamily="34" charset="0"/>
                <a:ea typeface="Calibri" panose="020F0502020204030204" pitchFamily="34" charset="0"/>
                <a:cs typeface="Arial" panose="020B0604020202020204" pitchFamily="34" charset="0"/>
              </a:rPr>
              <a:t>sieviešu </a:t>
            </a:r>
            <a:r>
              <a:rPr lang="en-GB" dirty="0" err="1">
                <a:effectLst/>
                <a:latin typeface="Calibri" panose="020F0502020204030204" pitchFamily="34" charset="0"/>
                <a:ea typeface="Calibri" panose="020F0502020204030204" pitchFamily="34" charset="0"/>
                <a:cs typeface="Arial" panose="020B0604020202020204" pitchFamily="34" charset="0"/>
              </a:rPr>
              <a:t>studentu</a:t>
            </a:r>
            <a:r>
              <a:rPr lang="lv-LV" dirty="0">
                <a:effectLst/>
                <a:latin typeface="Calibri" panose="020F0502020204030204" pitchFamily="34" charset="0"/>
                <a:ea typeface="Calibri" panose="020F0502020204030204" pitchFamily="34" charset="0"/>
                <a:cs typeface="Arial" panose="020B0604020202020204" pitchFamily="34" charset="0"/>
              </a:rPr>
              <a:t> -</a:t>
            </a:r>
            <a:r>
              <a:rPr lang="en-GB" dirty="0">
                <a:effectLst/>
                <a:latin typeface="Calibri" panose="020F0502020204030204" pitchFamily="34" charset="0"/>
                <a:ea typeface="Calibri" panose="020F0502020204030204" pitchFamily="34" charset="0"/>
                <a:cs typeface="Arial" panose="020B0604020202020204" pitchFamily="34" charset="0"/>
              </a:rPr>
              <a:t> noturēšanas </a:t>
            </a:r>
            <a:r>
              <a:rPr lang="en-GB" dirty="0" err="1">
                <a:effectLst/>
                <a:latin typeface="Calibri" panose="020F0502020204030204" pitchFamily="34" charset="0"/>
                <a:ea typeface="Calibri" panose="020F0502020204030204" pitchFamily="34" charset="0"/>
                <a:cs typeface="Arial" panose="020B0604020202020204" pitchFamily="34" charset="0"/>
              </a:rPr>
              <a:t>rādītāju</a:t>
            </a:r>
            <a:r>
              <a:rPr lang="en-GB" dirty="0">
                <a:effectLst/>
                <a:latin typeface="Calibri" panose="020F0502020204030204" pitchFamily="34" charset="0"/>
                <a:ea typeface="Calibri" panose="020F0502020204030204" pitchFamily="34" charset="0"/>
                <a:cs typeface="Arial" panose="020B0604020202020204" pitchFamily="34" charset="0"/>
              </a:rPr>
              <a:t> </a:t>
            </a:r>
            <a:r>
              <a:rPr lang="en-GB" dirty="0" err="1">
                <a:effectLst/>
                <a:latin typeface="Calibri" panose="020F0502020204030204" pitchFamily="34" charset="0"/>
                <a:ea typeface="Calibri" panose="020F0502020204030204" pitchFamily="34" charset="0"/>
                <a:cs typeface="Arial" panose="020B0604020202020204" pitchFamily="34" charset="0"/>
              </a:rPr>
              <a:t>palielināšan</a:t>
            </a:r>
            <a:r>
              <a:rPr lang="lv-LV" dirty="0">
                <a:effectLst/>
                <a:latin typeface="Calibri" panose="020F0502020204030204" pitchFamily="34" charset="0"/>
                <a:ea typeface="Calibri" panose="020F0502020204030204" pitchFamily="34" charset="0"/>
                <a:cs typeface="Arial" panose="020B0604020202020204" pitchFamily="34" charset="0"/>
              </a:rPr>
              <a:t>u</a:t>
            </a:r>
            <a:endParaRPr lang="en-GB" dirty="0">
              <a:effectLst/>
              <a:latin typeface="Calibri" panose="020F0502020204030204" pitchFamily="34" charset="0"/>
              <a:ea typeface="Calibri" panose="020F0502020204030204" pitchFamily="34" charset="0"/>
              <a:cs typeface="Arial" panose="020B0604020202020204" pitchFamily="34" charset="0"/>
            </a:endParaRPr>
          </a:p>
          <a:p>
            <a:pPr marL="226695" algn="just">
              <a:spcBef>
                <a:spcPts val="1400"/>
              </a:spcBef>
              <a:spcAft>
                <a:spcPts val="600"/>
              </a:spcAft>
            </a:pPr>
            <a:endParaRPr lang="en-US" dirty="0"/>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1637340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1">
            <a:extLst>
              <a:ext uri="{FF2B5EF4-FFF2-40B4-BE49-F238E27FC236}">
                <a16:creationId xmlns:a16="http://schemas.microsoft.com/office/drawing/2014/main" id="{86CCE2D7-9E96-97A4-9C66-C3845ED57C3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55" t="18534" r="13285" b="39840"/>
          <a:stretch/>
        </p:blipFill>
        <p:spPr>
          <a:xfrm flipH="1">
            <a:off x="7352051" y="-19001"/>
            <a:ext cx="4815434" cy="6896002"/>
          </a:xfrm>
          <a:prstGeom prst="rect">
            <a:avLst/>
          </a:prstGeom>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50</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6630251" y="5534680"/>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2" y="274475"/>
            <a:ext cx="6365053"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1990. gadā Maijers un Salovejs izstrādāja savu pirmo </a:t>
            </a:r>
            <a:r>
              <a:rPr lang="en-US" sz="2200" b="1" dirty="0">
                <a:solidFill>
                  <a:srgbClr val="8A2061"/>
                </a:solidFill>
              </a:rPr>
              <a:t>emocionālās inteliģences </a:t>
            </a:r>
            <a:r>
              <a:rPr lang="en-US" sz="2200" dirty="0"/>
              <a:t>teoriju. Viņi izstrādāja emocionālās inteliģences modeli, kas ietvēra četras dažādas dimensijas, tostarp emociju uztveri, emociju veicināšanu, emociju izpratni un emociju pārvaldību (Mayer &amp; Salovey, 1997). </a:t>
            </a:r>
          </a:p>
          <a:p>
            <a:pPr algn="just">
              <a:lnSpc>
                <a:spcPts val="2440"/>
              </a:lnSpc>
            </a:pPr>
            <a:endParaRPr lang="en-US" sz="2200" dirty="0"/>
          </a:p>
          <a:p>
            <a:pPr algn="just">
              <a:lnSpc>
                <a:spcPts val="2440"/>
              </a:lnSpc>
            </a:pPr>
            <a:r>
              <a:rPr lang="en-US" sz="2200" dirty="0"/>
              <a:t>Viņi arī ierosināja, ka emocionālā inteliģence ir kognitīva spēja, kas ir atsevišķa, bet saistīta ar vispārējo inteliģenci. Viņu teoriju vēlāk popularizēja Golemans. Golemans ierosināja (1998), ka emocionālā inteliģence ir neatņemama dzīves veiksmes sastāvdaļa. </a:t>
            </a:r>
          </a:p>
          <a:p>
            <a:pPr algn="just">
              <a:lnSpc>
                <a:spcPts val="2440"/>
              </a:lnSpc>
            </a:pPr>
            <a:endParaRPr lang="en-US" sz="2200" dirty="0"/>
          </a:p>
          <a:p>
            <a:pPr algn="just">
              <a:lnSpc>
                <a:spcPts val="2440"/>
              </a:lnSpc>
            </a:pPr>
            <a:r>
              <a:rPr lang="en-US" sz="2200" dirty="0"/>
              <a:t>Emocionālā inteliģence nav ģenētiski noteikta, bet gan attīstās </a:t>
            </a:r>
            <a:r>
              <a:rPr lang="en-US" sz="2200" dirty="0" err="1"/>
              <a:t>dzīves</a:t>
            </a:r>
            <a:r>
              <a:rPr lang="en-US" sz="2200" dirty="0"/>
              <a:t> </a:t>
            </a:r>
            <a:r>
              <a:rPr lang="en-US" sz="2200" dirty="0" err="1"/>
              <a:t>laikā</a:t>
            </a:r>
            <a:r>
              <a:rPr lang="en-US" sz="2200" dirty="0"/>
              <a:t>. </a:t>
            </a:r>
          </a:p>
        </p:txBody>
      </p:sp>
    </p:spTree>
    <p:extLst>
      <p:ext uri="{BB962C8B-B14F-4D97-AF65-F5344CB8AC3E}">
        <p14:creationId xmlns:p14="http://schemas.microsoft.com/office/powerpoint/2010/main" val="29188421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4">
            <a:extLst>
              <a:ext uri="{FF2B5EF4-FFF2-40B4-BE49-F238E27FC236}">
                <a16:creationId xmlns:a16="http://schemas.microsoft.com/office/drawing/2014/main" id="{416EC14C-9C25-AA9A-0F58-29C2662D13B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8475" b="28475"/>
          <a:stretch/>
        </p:blipFill>
        <p:spPr>
          <a:xfrm>
            <a:off x="-1" y="0"/>
            <a:ext cx="11360859" cy="6912244"/>
          </a:xfrm>
          <a:prstGeom prst="rect">
            <a:avLst/>
          </a:prstGeom>
          <a:solidFill>
            <a:schemeClr val="bg1">
              <a:lumMod val="85000"/>
            </a:schemeClr>
          </a:solidFill>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37708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909141" y="3277922"/>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b="1" dirty="0">
                <a:solidFill>
                  <a:srgbClr val="8A2061"/>
                </a:solidFill>
              </a:rPr>
              <a:t>Emocionālā inteliģence </a:t>
            </a:r>
            <a:r>
              <a:rPr lang="en-US" sz="2200" dirty="0"/>
              <a:t>ir </a:t>
            </a:r>
            <a:r>
              <a:rPr lang="en-US" sz="2200" dirty="0" err="1"/>
              <a:t>īpaši</a:t>
            </a:r>
            <a:r>
              <a:rPr lang="en-US" sz="2200" dirty="0"/>
              <a:t> </a:t>
            </a:r>
            <a:r>
              <a:rPr lang="lv-LV" sz="2200" dirty="0"/>
              <a:t>būtiska</a:t>
            </a:r>
            <a:r>
              <a:rPr lang="en-US" sz="2200" dirty="0"/>
              <a:t> sarežģītos darbos, jo šo spēju trūkums var kavēt jebkādu tehnisko zināšanu vai intelekta izmantošanu. </a:t>
            </a:r>
          </a:p>
          <a:p>
            <a:pPr algn="just">
              <a:lnSpc>
                <a:spcPts val="2440"/>
              </a:lnSpc>
            </a:pPr>
            <a:endParaRPr lang="en-US" sz="2200" dirty="0"/>
          </a:p>
          <a:p>
            <a:pPr algn="just">
              <a:lnSpc>
                <a:spcPts val="2440"/>
              </a:lnSpc>
            </a:pPr>
            <a:r>
              <a:rPr lang="en-US" sz="2200" dirty="0"/>
              <a:t>Golemans iestājās par to, ka </a:t>
            </a:r>
            <a:r>
              <a:rPr lang="en-GB" sz="2200" dirty="0"/>
              <a:t>emocionālās inteliģences prasmes ir sinerģiskas ar kognitīvajām prasmēm, un vislabākos rezultātus sasniegušajiem darbiniekiem piemīt abas. </a:t>
            </a:r>
            <a:r>
              <a:rPr lang="lv-LV" sz="2200" dirty="0"/>
              <a:t>V</a:t>
            </a:r>
            <a:r>
              <a:rPr lang="en-GB" sz="2200" dirty="0" err="1"/>
              <a:t>iņš</a:t>
            </a:r>
            <a:r>
              <a:rPr lang="en-GB" sz="2200" dirty="0"/>
              <a:t> </a:t>
            </a:r>
            <a:r>
              <a:rPr lang="en-US" sz="2200" dirty="0"/>
              <a:t>iedalīja kompetences </a:t>
            </a:r>
            <a:r>
              <a:rPr lang="en-US" sz="2200" dirty="0" err="1"/>
              <a:t>kā</a:t>
            </a:r>
            <a:r>
              <a:rPr lang="en-US" sz="2200" dirty="0"/>
              <a:t> </a:t>
            </a:r>
            <a:r>
              <a:rPr lang="lv-LV" sz="2200" dirty="0"/>
              <a:t>«izteikt</a:t>
            </a:r>
            <a:r>
              <a:rPr lang="en-US" sz="2200" dirty="0" err="1"/>
              <a:t>i</a:t>
            </a:r>
            <a:r>
              <a:rPr lang="lv-LV" sz="2200" dirty="0"/>
              <a:t>»</a:t>
            </a:r>
            <a:r>
              <a:rPr lang="en-US" sz="2200" dirty="0"/>
              <a:t> kognitīvās, piemēram, analītiskā domāšana vai tehniskās zināšanas ("prāts"), un emocionālās, kas apvieno domas un jūtas ("sirds") (Goleman, 1998). </a:t>
            </a:r>
          </a:p>
          <a:p>
            <a:pPr algn="just">
              <a:lnSpc>
                <a:spcPts val="2440"/>
              </a:lnSpc>
            </a:pPr>
            <a:endParaRPr lang="en-US" sz="2200" dirty="0"/>
          </a:p>
        </p:txBody>
      </p:sp>
    </p:spTree>
    <p:extLst>
      <p:ext uri="{BB962C8B-B14F-4D97-AF65-F5344CB8AC3E}">
        <p14:creationId xmlns:p14="http://schemas.microsoft.com/office/powerpoint/2010/main" val="372583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1594489"/>
            <a:ext cx="12192000" cy="3034054"/>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52</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998676" y="448285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482222" y="417996"/>
            <a:ext cx="11133720"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Saskaņā ar Sala, Punie, </a:t>
            </a:r>
            <a:r>
              <a:rPr lang="en-US" sz="2200" dirty="0" err="1"/>
              <a:t>Garkov </a:t>
            </a:r>
            <a:r>
              <a:rPr lang="en-US" sz="2200" dirty="0"/>
              <a:t>un Cabrera (2020) </a:t>
            </a:r>
            <a:r>
              <a:rPr lang="en-US" sz="2200" b="1" dirty="0">
                <a:solidFill>
                  <a:srgbClr val="8A2061"/>
                </a:solidFill>
              </a:rPr>
              <a:t>empātija </a:t>
            </a:r>
            <a:r>
              <a:rPr lang="en-US" sz="2200" dirty="0"/>
              <a:t>ir citas personas emociju, pieredzes un vērtību izpratne un atbilstošas atbildes sniegšana. To var </a:t>
            </a:r>
            <a:r>
              <a:rPr lang="en-US" sz="2200" dirty="0" err="1"/>
              <a:t>raksturot</a:t>
            </a:r>
            <a:r>
              <a:rPr lang="en-US" sz="2200" dirty="0"/>
              <a:t> </a:t>
            </a:r>
            <a:r>
              <a:rPr lang="lv-LV" sz="2200" dirty="0"/>
              <a:t>šādi</a:t>
            </a:r>
            <a:r>
              <a:rPr lang="en-US" sz="2200" dirty="0"/>
              <a:t>:</a:t>
            </a:r>
          </a:p>
          <a:p>
            <a:pPr algn="just">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1954920"/>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Citu cilvēku emociju, pieredzes un vērtību apzināšanās.</a:t>
            </a:r>
          </a:p>
          <a:p>
            <a:endParaRPr lang="en-US" sz="900" dirty="0">
              <a:solidFill>
                <a:schemeClr val="bg1"/>
              </a:solidFill>
            </a:endParaRPr>
          </a:p>
          <a:p>
            <a:endParaRPr lang="en-US" sz="2200" dirty="0">
              <a:solidFill>
                <a:schemeClr val="bg1"/>
              </a:solidFill>
            </a:endParaRPr>
          </a:p>
          <a:p>
            <a:r>
              <a:rPr lang="en-US" sz="2200" dirty="0">
                <a:solidFill>
                  <a:schemeClr val="bg1"/>
                </a:solidFill>
              </a:rPr>
              <a:t>Izpratne par citas personas emocijām un pārdzīvojumiem, kā arī spēja aktīvi pieņemt tās viedokli.</a:t>
            </a:r>
          </a:p>
          <a:p>
            <a:endParaRPr lang="en-US" sz="3600" dirty="0">
              <a:solidFill>
                <a:schemeClr val="bg1"/>
              </a:solidFill>
            </a:endParaRPr>
          </a:p>
          <a:p>
            <a:r>
              <a:rPr lang="en-US" sz="2200" dirty="0">
                <a:solidFill>
                  <a:schemeClr val="bg1"/>
                </a:solidFill>
              </a:rPr>
              <a:t>Atsaucība uz citas personas emocijām </a:t>
            </a: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183693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2835448"/>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387492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265617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3738829"/>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0108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02199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0331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80B61854-945F-5FCD-2783-7C2C7C2A2B93}"/>
              </a:ext>
            </a:extLst>
          </p:cNvPr>
          <p:cNvSpPr txBox="1">
            <a:spLocks/>
          </p:cNvSpPr>
          <p:nvPr/>
        </p:nvSpPr>
        <p:spPr>
          <a:xfrm>
            <a:off x="570340" y="5017866"/>
            <a:ext cx="11071882"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Empātija ļauj efektīvi sazināties, mijiedarboties un sadarboties. Ir labi zināms, ka emocionālo inteliģenci un empātiju var uzlabot, izmantojot īpašas apmācības (Goleman, 1998; </a:t>
            </a:r>
            <a:r>
              <a:rPr lang="en-US" sz="2200" dirty="0" err="1"/>
              <a:t>Cavallini</a:t>
            </a:r>
            <a:r>
              <a:rPr lang="en-US" sz="2200" dirty="0"/>
              <a:t>, Bianco, </a:t>
            </a:r>
            <a:r>
              <a:rPr lang="en-US" sz="2200" dirty="0" err="1"/>
              <a:t>Bottiroli</a:t>
            </a:r>
            <a:r>
              <a:rPr lang="en-US" sz="2200" dirty="0"/>
              <a:t>, </a:t>
            </a:r>
            <a:r>
              <a:rPr lang="en-US" sz="2200" dirty="0" err="1"/>
              <a:t>Rosi</a:t>
            </a:r>
            <a:r>
              <a:rPr lang="en-US" sz="2200" dirty="0"/>
              <a:t>, </a:t>
            </a:r>
            <a:r>
              <a:rPr lang="en-US" sz="2200" dirty="0" err="1"/>
              <a:t>Vecchi</a:t>
            </a:r>
            <a:r>
              <a:rPr lang="en-US" sz="2200" dirty="0"/>
              <a:t> &amp; Lecce, 2015).</a:t>
            </a:r>
          </a:p>
          <a:p>
            <a:pPr algn="just">
              <a:lnSpc>
                <a:spcPts val="2440"/>
              </a:lnSpc>
            </a:pPr>
            <a:endParaRPr lang="en-US" sz="2200" dirty="0"/>
          </a:p>
        </p:txBody>
      </p:sp>
      <p:pic>
        <p:nvPicPr>
          <p:cNvPr id="18" name="Picture 17">
            <a:extLst>
              <a:ext uri="{FF2B5EF4-FFF2-40B4-BE49-F238E27FC236}">
                <a16:creationId xmlns:a16="http://schemas.microsoft.com/office/drawing/2014/main" id="{20222CCF-0484-47B7-9175-2105FAF93436}"/>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22959461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en-US" sz="2200" b="1" dirty="0"/>
              <a:t>Saistītās prasmes: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lv-LV" sz="2200" dirty="0"/>
              <a:t>Līderība</a:t>
            </a:r>
            <a:r>
              <a:rPr lang="en-US" sz="2200" dirty="0"/>
              <a:t> un atbildība</a:t>
            </a:r>
          </a:p>
          <a:p>
            <a:pPr marL="342900" indent="-342900">
              <a:lnSpc>
                <a:spcPts val="2440"/>
              </a:lnSpc>
              <a:buClr>
                <a:srgbClr val="186BA8"/>
              </a:buClr>
              <a:buFont typeface="Arial" panose="020B0604020202020204" pitchFamily="34" charset="0"/>
              <a:buChar char="•"/>
            </a:pPr>
            <a:r>
              <a:rPr lang="lv-LV" sz="2200" dirty="0"/>
              <a:t>Līderība</a:t>
            </a:r>
            <a:r>
              <a:rPr lang="en-US" sz="2200" dirty="0"/>
              <a:t> un sociālā ietekme</a:t>
            </a:r>
          </a:p>
          <a:p>
            <a:pPr marL="342900" indent="-342900">
              <a:lnSpc>
                <a:spcPts val="2440"/>
              </a:lnSpc>
              <a:buClr>
                <a:srgbClr val="186BA8"/>
              </a:buClr>
              <a:buFont typeface="Arial" panose="020B0604020202020204" pitchFamily="34" charset="0"/>
              <a:buChar char="•"/>
            </a:pPr>
            <a:r>
              <a:rPr lang="lv-LV" sz="2200" dirty="0"/>
              <a:t>Līderība</a:t>
            </a:r>
            <a:r>
              <a:rPr lang="en-US" sz="2200" dirty="0"/>
              <a:t> un vadība</a:t>
            </a:r>
          </a:p>
          <a:p>
            <a:pPr marL="342900" indent="-342900">
              <a:lnSpc>
                <a:spcPts val="2440"/>
              </a:lnSpc>
              <a:buClr>
                <a:srgbClr val="186BA8"/>
              </a:buClr>
              <a:buFont typeface="Arial" panose="020B0604020202020204" pitchFamily="34" charset="0"/>
              <a:buChar char="•"/>
            </a:pPr>
            <a:r>
              <a:rPr lang="lv-LV" sz="2200" dirty="0"/>
              <a:t>Citu m</a:t>
            </a:r>
            <a:r>
              <a:rPr lang="en-US" sz="2200" dirty="0" err="1"/>
              <a:t>obilizē</a:t>
            </a:r>
            <a:r>
              <a:rPr lang="lv-LV" sz="2200" dirty="0" err="1"/>
              <a:t>šana</a:t>
            </a:r>
            <a:endParaRPr lang="en-US" sz="2200" dirty="0"/>
          </a:p>
          <a:p>
            <a:pPr marL="342900" indent="-342900">
              <a:lnSpc>
                <a:spcPts val="2440"/>
              </a:lnSpc>
              <a:buClr>
                <a:srgbClr val="186BA8"/>
              </a:buClr>
              <a:buFont typeface="Arial" panose="020B0604020202020204" pitchFamily="34" charset="0"/>
              <a:buChar char="•"/>
            </a:pPr>
            <a:r>
              <a:rPr lang="en-US" sz="2200" dirty="0"/>
              <a:t>Neatlaidība, drosme</a:t>
            </a:r>
          </a:p>
          <a:p>
            <a:pPr marL="342900" indent="-342900">
              <a:lnSpc>
                <a:spcPts val="2440"/>
              </a:lnSpc>
              <a:buClr>
                <a:srgbClr val="186BA8"/>
              </a:buClr>
              <a:buFont typeface="Arial" panose="020B0604020202020204" pitchFamily="34" charset="0"/>
              <a:buChar char="•"/>
            </a:pPr>
            <a:r>
              <a:rPr lang="en-US" sz="2200" dirty="0"/>
              <a:t>Pārliecināšana un </a:t>
            </a:r>
            <a:r>
              <a:rPr lang="en-US" sz="2200" dirty="0" err="1"/>
              <a:t>sarun</a:t>
            </a:r>
            <a:r>
              <a:rPr lang="lv-LV" sz="2200" dirty="0"/>
              <a:t>u vadība</a:t>
            </a:r>
            <a:endParaRPr lang="en-US" sz="2200" dirty="0"/>
          </a:p>
          <a:p>
            <a:pPr marL="342900" indent="-342900">
              <a:lnSpc>
                <a:spcPts val="2440"/>
              </a:lnSpc>
              <a:buClr>
                <a:srgbClr val="186BA8"/>
              </a:buClr>
              <a:buFont typeface="Arial" panose="020B0604020202020204" pitchFamily="34" charset="0"/>
              <a:buChar char="•"/>
            </a:pPr>
            <a:r>
              <a:rPr lang="en-US" sz="2200" dirty="0"/>
              <a:t>Proaktivitāte</a:t>
            </a:r>
          </a:p>
          <a:p>
            <a:pPr marL="342900" indent="-342900">
              <a:lnSpc>
                <a:spcPts val="2440"/>
              </a:lnSpc>
              <a:buClr>
                <a:srgbClr val="186BA8"/>
              </a:buClr>
              <a:buFont typeface="Arial" panose="020B0604020202020204" pitchFamily="34" charset="0"/>
              <a:buChar char="•"/>
            </a:pPr>
            <a:r>
              <a:rPr lang="en-US" sz="2200" dirty="0"/>
              <a:t>Produktivitāte, </a:t>
            </a:r>
            <a:r>
              <a:rPr lang="en-US" sz="2200" dirty="0" err="1"/>
              <a:t>atbildība</a:t>
            </a:r>
            <a:endParaRPr lang="en-US" sz="2200" dirty="0"/>
          </a:p>
          <a:p>
            <a:pPr marL="342900" indent="-342900">
              <a:lnSpc>
                <a:spcPts val="2440"/>
              </a:lnSpc>
              <a:buClr>
                <a:srgbClr val="186BA8"/>
              </a:buClr>
              <a:buFont typeface="Arial" panose="020B0604020202020204" pitchFamily="34" charset="0"/>
              <a:buChar char="•"/>
            </a:pPr>
            <a:r>
              <a:rPr lang="en-US" sz="2200" dirty="0"/>
              <a:t>Vīzija</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1146735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lv-LV" dirty="0">
                <a:solidFill>
                  <a:schemeClr val="bg1"/>
                </a:solidFill>
              </a:rPr>
              <a:t>Līderība</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13</a:t>
            </a:r>
          </a:p>
        </p:txBody>
      </p:sp>
      <p:grpSp>
        <p:nvGrpSpPr>
          <p:cNvPr id="12" name="Group 11">
            <a:extLst>
              <a:ext uri="{FF2B5EF4-FFF2-40B4-BE49-F238E27FC236}">
                <a16:creationId xmlns:a16="http://schemas.microsoft.com/office/drawing/2014/main" id="{F777C34B-2B14-D1D1-C836-D3ADA38D3176}"/>
              </a:ext>
            </a:extLst>
          </p:cNvPr>
          <p:cNvGrpSpPr/>
          <p:nvPr/>
        </p:nvGrpSpPr>
        <p:grpSpPr>
          <a:xfrm>
            <a:off x="9676725" y="3833461"/>
            <a:ext cx="1785498" cy="1783747"/>
            <a:chOff x="10376768" y="2334933"/>
            <a:chExt cx="920484" cy="919581"/>
          </a:xfrm>
          <a:solidFill>
            <a:srgbClr val="1C1442"/>
          </a:solidFill>
        </p:grpSpPr>
        <p:sp>
          <p:nvSpPr>
            <p:cNvPr id="13" name="Freeform 12">
              <a:extLst>
                <a:ext uri="{FF2B5EF4-FFF2-40B4-BE49-F238E27FC236}">
                  <a16:creationId xmlns:a16="http://schemas.microsoft.com/office/drawing/2014/main" id="{2E8EF930-9851-AB6C-5DD5-739793B18B85}"/>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CD80259-22F4-387C-FA53-4700CBE8115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86850591-699B-1B56-D982-1DA6E2D2D31F}"/>
                </a:ext>
              </a:extLst>
            </p:cNvPr>
            <p:cNvGrpSpPr/>
            <p:nvPr/>
          </p:nvGrpSpPr>
          <p:grpSpPr>
            <a:xfrm>
              <a:off x="10376768" y="2334933"/>
              <a:ext cx="920484" cy="919581"/>
              <a:chOff x="10376768" y="2334933"/>
              <a:chExt cx="920484" cy="919581"/>
            </a:xfrm>
            <a:grpFill/>
          </p:grpSpPr>
          <p:sp>
            <p:nvSpPr>
              <p:cNvPr id="16" name="Freeform 15">
                <a:extLst>
                  <a:ext uri="{FF2B5EF4-FFF2-40B4-BE49-F238E27FC236}">
                    <a16:creationId xmlns:a16="http://schemas.microsoft.com/office/drawing/2014/main" id="{02A1E508-142B-EEE2-3FAB-D0B918CB5EB2}"/>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CBE4709-8139-33D7-8FCC-E37A9CF97DFD}"/>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18" name="Picture 17">
            <a:extLst>
              <a:ext uri="{FF2B5EF4-FFF2-40B4-BE49-F238E27FC236}">
                <a16:creationId xmlns:a16="http://schemas.microsoft.com/office/drawing/2014/main" id="{6B29844C-A1D7-4E70-AE11-032805F4BC90}"/>
              </a:ext>
            </a:extLst>
          </p:cNvPr>
          <p:cNvPicPr>
            <a:picLocks noChangeAspect="1"/>
          </p:cNvPicPr>
          <p:nvPr/>
        </p:nvPicPr>
        <p:blipFill>
          <a:blip r:embed="rId3"/>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41267516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54</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419783" y="293338"/>
            <a:ext cx="11352434" cy="107130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GB" sz="2200" b="1" dirty="0">
                <a:solidFill>
                  <a:srgbClr val="8A2061"/>
                </a:solidFill>
              </a:rPr>
              <a:t>Līderības </a:t>
            </a:r>
            <a:r>
              <a:rPr lang="en-US" sz="2200" dirty="0"/>
              <a:t>prasmes ir īpaši svarīgas jebkurā vadošā amatā un uzņēmējdarbībā. Vīzija nozīmē skaidru un iedvesmojošu priekšstatu par nākotni, kas vada indivīdu. Tas ir ilgtermiņa mērķis vai vēlamais rezultāts, kas nodrošina virzību un mērķi. Saskaņā ar pētījumiem līderība ir spēja ietekmēt indivīda vai grupas darbību mērķa sasniegšanas virzienā (Addison, 1985). </a:t>
            </a:r>
          </a:p>
          <a:p>
            <a:pPr algn="just">
              <a:lnSpc>
                <a:spcPts val="2440"/>
              </a:lnSpc>
            </a:pPr>
            <a:endParaRPr lang="en-US" sz="2200" dirty="0"/>
          </a:p>
          <a:p>
            <a:pPr algn="just">
              <a:lnSpc>
                <a:spcPts val="2440"/>
              </a:lnSpc>
            </a:pPr>
            <a:r>
              <a:rPr lang="en-US" sz="2200" dirty="0"/>
              <a:t>Tā ir spēja vadīt, motivēt un ietekmēt grupu, lai sasniegtu kopīgu mērķi vai vīziju. Tā ietver virziena noteikšanu, mērķa izjūtas radīšanu, kā arī citu motivēšanu un iedvesmošanu strādāt kopā, lai sasniegtu šo mērķi. </a:t>
            </a:r>
            <a:r>
              <a:rPr lang="en-US" sz="2200" dirty="0" err="1"/>
              <a:t>Elmuti u. c. </a:t>
            </a:r>
            <a:r>
              <a:rPr lang="en-US" sz="2200" dirty="0"/>
              <a:t>pētījumi apraksta vadību kā tādu, kas sastāv galvenokārt no trim elementiem: prasmēm, perspektīvām un dispozīcijām (2005).</a:t>
            </a:r>
          </a:p>
          <a:p>
            <a:pPr algn="just">
              <a:lnSpc>
                <a:spcPts val="2440"/>
              </a:lnSpc>
            </a:pPr>
            <a:endParaRPr lang="en-US" sz="2200" dirty="0"/>
          </a:p>
        </p:txBody>
      </p:sp>
      <p:pic>
        <p:nvPicPr>
          <p:cNvPr id="2" name="Picture Placeholder 7">
            <a:extLst>
              <a:ext uri="{FF2B5EF4-FFF2-40B4-BE49-F238E27FC236}">
                <a16:creationId xmlns:a16="http://schemas.microsoft.com/office/drawing/2014/main" id="{2126E3A0-C31A-6AF8-E526-19EAC59B83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30312" b="30312"/>
          <a:stretch/>
        </p:blipFill>
        <p:spPr>
          <a:xfrm flipH="1">
            <a:off x="-1" y="3657601"/>
            <a:ext cx="12192000" cy="3200400"/>
          </a:xfrm>
          <a:prstGeom prst="rect">
            <a:avLst/>
          </a:prstGeom>
        </p:spPr>
      </p:pic>
    </p:spTree>
    <p:extLst>
      <p:ext uri="{BB962C8B-B14F-4D97-AF65-F5344CB8AC3E}">
        <p14:creationId xmlns:p14="http://schemas.microsoft.com/office/powerpoint/2010/main" val="32133507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20175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err="1"/>
              <a:t>Kā</a:t>
            </a:r>
            <a:r>
              <a:rPr lang="en-US" sz="2200" dirty="0"/>
              <a:t> </a:t>
            </a:r>
            <a:r>
              <a:rPr lang="lv-LV" sz="2200" dirty="0"/>
              <a:t>redzams </a:t>
            </a:r>
            <a:r>
              <a:rPr lang="en-US" sz="2200" dirty="0"/>
              <a:t>Be 21 Skilled Toolkit, mēs esam sagrupējuši šīs kompetences 7 galvenajās jomās. Jūs kā </a:t>
            </a:r>
            <a:r>
              <a:rPr lang="en-US" sz="2200" dirty="0" err="1"/>
              <a:t>pasniedzēju</a:t>
            </a:r>
            <a:r>
              <a:rPr lang="en-US" sz="2200" dirty="0"/>
              <a:t> </a:t>
            </a:r>
            <a:r>
              <a:rPr lang="lv-LV" sz="2200" dirty="0"/>
              <a:t>ieinteresēs</a:t>
            </a:r>
            <a:r>
              <a:rPr lang="en-US" sz="2200" dirty="0"/>
              <a:t> sniegtie norādījumi, kas paredzēti augstskolu pasniedzējiem un studiju programmu vadītājiem, </a:t>
            </a:r>
            <a:r>
              <a:rPr lang="en-US" sz="2200" dirty="0" err="1"/>
              <a:t>lai</a:t>
            </a:r>
            <a:r>
              <a:rPr lang="en-US" sz="2200" dirty="0"/>
              <a:t> </a:t>
            </a:r>
            <a:r>
              <a:rPr lang="lv-LV" sz="2200" dirty="0"/>
              <a:t>pielietotu</a:t>
            </a:r>
            <a:r>
              <a:rPr lang="en-US" sz="2200" dirty="0"/>
              <a:t> </a:t>
            </a:r>
            <a:r>
              <a:rPr lang="en-US" sz="2200" dirty="0" err="1"/>
              <a:t>praktisk</a:t>
            </a:r>
            <a:r>
              <a:rPr lang="lv-LV" sz="2200" dirty="0" err="1"/>
              <a:t>us</a:t>
            </a:r>
            <a:r>
              <a:rPr lang="en-US" sz="2200" dirty="0"/>
              <a:t>, </a:t>
            </a:r>
            <a:r>
              <a:rPr lang="lv-LV" sz="2200" dirty="0"/>
              <a:t>uz </a:t>
            </a:r>
            <a:r>
              <a:rPr lang="en-US" sz="2200" dirty="0" err="1"/>
              <a:t>reāl</a:t>
            </a:r>
            <a:r>
              <a:rPr lang="lv-LV" sz="2200" dirty="0" err="1"/>
              <a:t>ām</a:t>
            </a:r>
            <a:r>
              <a:rPr lang="en-US" sz="2200" dirty="0"/>
              <a:t> </a:t>
            </a:r>
            <a:r>
              <a:rPr lang="en-US" sz="2200" dirty="0" err="1"/>
              <a:t>darbīb</a:t>
            </a:r>
            <a:r>
              <a:rPr lang="lv-LV" sz="2200" dirty="0" err="1"/>
              <a:t>ām</a:t>
            </a:r>
            <a:r>
              <a:rPr lang="lv-LV" sz="2200" dirty="0"/>
              <a:t> un</a:t>
            </a:r>
            <a:r>
              <a:rPr lang="en-US" sz="2200" dirty="0"/>
              <a:t> problēmām </a:t>
            </a:r>
            <a:r>
              <a:rPr lang="en-US" sz="2200" dirty="0" err="1"/>
              <a:t>balstītus</a:t>
            </a:r>
            <a:r>
              <a:rPr lang="en-US" sz="2200" dirty="0"/>
              <a:t> </a:t>
            </a:r>
            <a:r>
              <a:rPr lang="lv-LV" sz="2200" dirty="0"/>
              <a:t>mācību </a:t>
            </a:r>
            <a:r>
              <a:rPr lang="en-US" sz="2200" dirty="0" err="1"/>
              <a:t>rīkus</a:t>
            </a:r>
            <a:r>
              <a:rPr lang="en-US" sz="2200" dirty="0"/>
              <a:t> s</a:t>
            </a:r>
            <a:r>
              <a:rPr lang="lv-LV" sz="2200" dirty="0" err="1"/>
              <a:t>tudentie</a:t>
            </a:r>
            <a:r>
              <a:rPr lang="en-US" sz="2200" dirty="0"/>
              <a:t>m. </a:t>
            </a:r>
            <a:r>
              <a:rPr lang="en-US" sz="2200" dirty="0" err="1"/>
              <a:t>Apmeklējiet</a:t>
            </a:r>
            <a:r>
              <a:rPr lang="en-US" sz="2200" dirty="0"/>
              <a:t> </a:t>
            </a:r>
            <a:r>
              <a:rPr lang="en-US" sz="2200" dirty="0" err="1"/>
              <a:t>tīmekļa</a:t>
            </a:r>
            <a:r>
              <a:rPr lang="en-US" sz="2200" dirty="0"/>
              <a:t> vietni </a:t>
            </a:r>
            <a:r>
              <a:rPr lang="en-US" sz="2200" dirty="0">
                <a:hlinkClick r:id="rId3"/>
              </a:rPr>
              <a:t>www.be21skilled.eu, </a:t>
            </a:r>
            <a:r>
              <a:rPr lang="en-US" sz="2200" dirty="0"/>
              <a:t>lai sāktu izmantot šos rīkus. </a:t>
            </a:r>
          </a:p>
          <a:p>
            <a:endParaRPr lang="en-US" sz="2200" dirty="0"/>
          </a:p>
          <a:p>
            <a:endParaRPr lang="en-US" sz="2200" dirty="0"/>
          </a:p>
          <a:p>
            <a:pPr algn="just">
              <a:lnSpc>
                <a:spcPts val="2440"/>
              </a:lnSpc>
            </a:pPr>
            <a:r>
              <a:rPr lang="en-US" sz="2200" dirty="0"/>
              <a:t> </a:t>
            </a:r>
          </a:p>
          <a:p>
            <a:pPr algn="just">
              <a:lnSpc>
                <a:spcPts val="2440"/>
              </a:lnSpc>
            </a:pPr>
            <a:endParaRPr lang="en-US" sz="2200" dirty="0"/>
          </a:p>
          <a:p>
            <a:pPr algn="just">
              <a:lnSpc>
                <a:spcPts val="2440"/>
              </a:lnSpc>
            </a:pPr>
            <a:endParaRPr lang="en-US" sz="2200" dirty="0"/>
          </a:p>
          <a:p>
            <a:pPr algn="just">
              <a:lnSpc>
                <a:spcPts val="2440"/>
              </a:lnSpc>
            </a:pPr>
            <a:endParaRPr lang="en-US" sz="2200" dirty="0"/>
          </a:p>
        </p:txBody>
      </p:sp>
      <p:pic>
        <p:nvPicPr>
          <p:cNvPr id="7" name="Picture 6">
            <a:extLst>
              <a:ext uri="{FF2B5EF4-FFF2-40B4-BE49-F238E27FC236}">
                <a16:creationId xmlns:a16="http://schemas.microsoft.com/office/drawing/2014/main" id="{C180F9C7-C1F7-9619-EFBF-752FDDEE42DA}"/>
              </a:ext>
            </a:extLst>
          </p:cNvPr>
          <p:cNvPicPr>
            <a:picLocks noChangeAspect="1"/>
          </p:cNvPicPr>
          <p:nvPr/>
        </p:nvPicPr>
        <p:blipFill>
          <a:blip r:embed="rId4"/>
          <a:stretch>
            <a:fillRect/>
          </a:stretch>
        </p:blipFill>
        <p:spPr>
          <a:xfrm>
            <a:off x="1977285" y="2378032"/>
            <a:ext cx="8059749" cy="4278214"/>
          </a:xfrm>
          <a:prstGeom prst="rect">
            <a:avLst/>
          </a:prstGeom>
        </p:spPr>
      </p:pic>
      <p:pic>
        <p:nvPicPr>
          <p:cNvPr id="8" name="Picture 7">
            <a:extLst>
              <a:ext uri="{FF2B5EF4-FFF2-40B4-BE49-F238E27FC236}">
                <a16:creationId xmlns:a16="http://schemas.microsoft.com/office/drawing/2014/main" id="{48A837B5-0955-482E-9D61-137F799854A4}"/>
              </a:ext>
            </a:extLst>
          </p:cNvPr>
          <p:cNvPicPr>
            <a:picLocks noChangeAspect="1"/>
          </p:cNvPicPr>
          <p:nvPr/>
        </p:nvPicPr>
        <p:blipFill>
          <a:blip r:embed="rId5"/>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20160197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56</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431236" y="2910213"/>
            <a:ext cx="6530008" cy="1118036"/>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err="1">
                <a:solidFill>
                  <a:schemeClr val="bg1"/>
                </a:solidFill>
              </a:rPr>
              <a:t>Darba</a:t>
            </a:r>
            <a:r>
              <a:rPr lang="en-US" b="1" dirty="0">
                <a:solidFill>
                  <a:schemeClr val="bg1"/>
                </a:solidFill>
              </a:rPr>
              <a:t> devēja perspektīva, </a:t>
            </a:r>
            <a:br>
              <a:rPr lang="lv-LV" b="1" dirty="0">
                <a:solidFill>
                  <a:schemeClr val="bg1"/>
                </a:solidFill>
              </a:rPr>
            </a:br>
            <a:r>
              <a:rPr lang="en-US" b="1" dirty="0" err="1">
                <a:solidFill>
                  <a:schemeClr val="bg1"/>
                </a:solidFill>
              </a:rPr>
              <a:t>Eiropas</a:t>
            </a:r>
            <a:r>
              <a:rPr lang="en-US" b="1" dirty="0">
                <a:solidFill>
                  <a:schemeClr val="bg1"/>
                </a:solidFill>
              </a:rPr>
              <a:t> darba devējs</a:t>
            </a:r>
          </a:p>
        </p:txBody>
      </p:sp>
      <p:sp>
        <p:nvSpPr>
          <p:cNvPr id="14" name="TextBox 13">
            <a:extLst>
              <a:ext uri="{FF2B5EF4-FFF2-40B4-BE49-F238E27FC236}">
                <a16:creationId xmlns:a16="http://schemas.microsoft.com/office/drawing/2014/main" id="{694B615B-7655-1224-3F13-2B7F9C00187B}"/>
              </a:ext>
            </a:extLst>
          </p:cNvPr>
          <p:cNvSpPr txBox="1"/>
          <p:nvPr/>
        </p:nvSpPr>
        <p:spPr>
          <a:xfrm>
            <a:off x="1666056" y="600764"/>
            <a:ext cx="3522169" cy="1261884"/>
          </a:xfrm>
          <a:prstGeom prst="rect">
            <a:avLst/>
          </a:prstGeom>
          <a:noFill/>
        </p:spPr>
        <p:txBody>
          <a:bodyPr wrap="square">
            <a:spAutoFit/>
          </a:bodyPr>
          <a:lstStyle/>
          <a:p>
            <a:r>
              <a:rPr lang="lv-LV" sz="3800" b="1" dirty="0">
                <a:solidFill>
                  <a:srgbClr val="186BA8"/>
                </a:solidFill>
                <a:latin typeface="Calibri" panose="020F0502020204030204" pitchFamily="34" charset="0"/>
                <a:cs typeface="Calibri" panose="020F0502020204030204" pitchFamily="34" charset="0"/>
              </a:rPr>
              <a:t>Turpiniet ar</a:t>
            </a:r>
            <a:r>
              <a:rPr lang="en-US" sz="3800" b="1" dirty="0">
                <a:solidFill>
                  <a:srgbClr val="186BA8"/>
                </a:solidFill>
                <a:latin typeface="Calibri" panose="020F0502020204030204" pitchFamily="34" charset="0"/>
                <a:cs typeface="Calibri" panose="020F0502020204030204" pitchFamily="34" charset="0"/>
              </a:rPr>
              <a:t> </a:t>
            </a:r>
          </a:p>
          <a:p>
            <a:r>
              <a:rPr lang="lv-LV" sz="3800" b="1" dirty="0">
                <a:solidFill>
                  <a:srgbClr val="186BA8"/>
                </a:solidFill>
                <a:latin typeface="Calibri" panose="020F0502020204030204" pitchFamily="34" charset="0"/>
                <a:cs typeface="Calibri" panose="020F0502020204030204" pitchFamily="34" charset="0"/>
              </a:rPr>
              <a:t>2. </a:t>
            </a:r>
            <a:r>
              <a:rPr lang="en-US" sz="3800" b="1" dirty="0">
                <a:solidFill>
                  <a:srgbClr val="186BA8"/>
                </a:solidFill>
                <a:latin typeface="Calibri" panose="020F0502020204030204" pitchFamily="34" charset="0"/>
                <a:cs typeface="Calibri" panose="020F0502020204030204" pitchFamily="34" charset="0"/>
              </a:rPr>
              <a:t>MODULI </a:t>
            </a:r>
          </a:p>
        </p:txBody>
      </p:sp>
      <p:sp>
        <p:nvSpPr>
          <p:cNvPr id="15" name="Text Placeholder 7">
            <a:extLst>
              <a:ext uri="{FF2B5EF4-FFF2-40B4-BE49-F238E27FC236}">
                <a16:creationId xmlns:a16="http://schemas.microsoft.com/office/drawing/2014/main" id="{69C3B0F2-72A8-F3B8-7A23-10D1D6DBE111}"/>
              </a:ext>
            </a:extLst>
          </p:cNvPr>
          <p:cNvSpPr txBox="1">
            <a:spLocks/>
          </p:cNvSpPr>
          <p:nvPr/>
        </p:nvSpPr>
        <p:spPr>
          <a:xfrm>
            <a:off x="1431236" y="4268534"/>
            <a:ext cx="6878293" cy="1009144"/>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Prasmju panorāma, </a:t>
            </a:r>
            <a:br>
              <a:rPr lang="lv-LV" b="1" dirty="0">
                <a:solidFill>
                  <a:schemeClr val="bg1"/>
                </a:solidFill>
              </a:rPr>
            </a:br>
            <a:r>
              <a:rPr lang="en-US" b="1" dirty="0" err="1">
                <a:solidFill>
                  <a:schemeClr val="bg1"/>
                </a:solidFill>
              </a:rPr>
              <a:t>galvenās</a:t>
            </a:r>
            <a:r>
              <a:rPr lang="en-US" b="1" dirty="0">
                <a:solidFill>
                  <a:schemeClr val="bg1"/>
                </a:solidFill>
              </a:rPr>
              <a:t> nozares tendences</a:t>
            </a:r>
          </a:p>
        </p:txBody>
      </p:sp>
      <p:pic>
        <p:nvPicPr>
          <p:cNvPr id="4" name="Picture 3">
            <a:extLst>
              <a:ext uri="{FF2B5EF4-FFF2-40B4-BE49-F238E27FC236}">
                <a16:creationId xmlns:a16="http://schemas.microsoft.com/office/drawing/2014/main" id="{C17BD67A-1FE5-4A45-A4C7-BBC5BA970374}"/>
              </a:ext>
            </a:extLst>
          </p:cNvPr>
          <p:cNvPicPr>
            <a:picLocks noChangeAspect="1"/>
          </p:cNvPicPr>
          <p:nvPr/>
        </p:nvPicPr>
        <p:blipFill>
          <a:blip r:embed="rId3"/>
          <a:stretch>
            <a:fillRect/>
          </a:stretch>
        </p:blipFill>
        <p:spPr>
          <a:xfrm>
            <a:off x="6247418" y="5830930"/>
            <a:ext cx="5568578" cy="732708"/>
          </a:xfrm>
          <a:prstGeom prst="rect">
            <a:avLst/>
          </a:prstGeom>
        </p:spPr>
      </p:pic>
    </p:spTree>
    <p:extLst>
      <p:ext uri="{BB962C8B-B14F-4D97-AF65-F5344CB8AC3E}">
        <p14:creationId xmlns:p14="http://schemas.microsoft.com/office/powerpoint/2010/main" val="4037421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t>57</a:t>
            </a:fld>
            <a:endParaRPr lang="en-US" dirty="0"/>
          </a:p>
        </p:txBody>
      </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err="1">
                <a:solidFill>
                  <a:schemeClr val="bg1"/>
                </a:solidFill>
                <a:latin typeface="Calibri" panose="020F0502020204030204" pitchFamily="34" charset="0"/>
                <a:cs typeface="Calibri" panose="020F0502020204030204" pitchFamily="34" charset="0"/>
              </a:rPr>
              <a:t>Sekojiet</a:t>
            </a:r>
            <a:r>
              <a:rPr lang="en-GB" sz="2400" dirty="0">
                <a:solidFill>
                  <a:schemeClr val="bg1"/>
                </a:solidFill>
                <a:latin typeface="Calibri" panose="020F0502020204030204" pitchFamily="34" charset="0"/>
                <a:cs typeface="Calibri" panose="020F0502020204030204" pitchFamily="34" charset="0"/>
              </a:rPr>
              <a:t> m</a:t>
            </a:r>
            <a:r>
              <a:rPr lang="lv-LV" sz="2400" dirty="0" err="1">
                <a:solidFill>
                  <a:schemeClr val="bg1"/>
                </a:solidFill>
                <a:latin typeface="Calibri" panose="020F0502020204030204" pitchFamily="34" charset="0"/>
                <a:cs typeface="Calibri" panose="020F0502020204030204" pitchFamily="34" charset="0"/>
              </a:rPr>
              <a:t>ums</a:t>
            </a:r>
            <a:r>
              <a:rPr lang="lv-LV" sz="2400" dirty="0">
                <a:solidFill>
                  <a:schemeClr val="bg1"/>
                </a:solidFill>
                <a:latin typeface="Calibri" panose="020F0502020204030204" pitchFamily="34" charset="0"/>
                <a:cs typeface="Calibri" panose="020F0502020204030204" pitchFamily="34" charset="0"/>
              </a:rPr>
              <a:t>:</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b="1" dirty="0">
                <a:solidFill>
                  <a:srgbClr val="1C1442"/>
                </a:solidFill>
              </a:rPr>
              <a:t>www.be21skilled.eu</a:t>
            </a:r>
          </a:p>
        </p:txBody>
      </p:sp>
      <p:pic>
        <p:nvPicPr>
          <p:cNvPr id="3" name="Picture 2">
            <a:extLst>
              <a:ext uri="{FF2B5EF4-FFF2-40B4-BE49-F238E27FC236}">
                <a16:creationId xmlns:a16="http://schemas.microsoft.com/office/drawing/2014/main" id="{4FC229C8-7659-4204-92A0-7789A6E41DD9}"/>
              </a:ext>
            </a:extLst>
          </p:cNvPr>
          <p:cNvPicPr>
            <a:picLocks noChangeAspect="1"/>
          </p:cNvPicPr>
          <p:nvPr/>
        </p:nvPicPr>
        <p:blipFill>
          <a:blip r:embed="rId6"/>
          <a:stretch>
            <a:fillRect/>
          </a:stretch>
        </p:blipFill>
        <p:spPr>
          <a:xfrm>
            <a:off x="9785930" y="5850412"/>
            <a:ext cx="1895740" cy="590632"/>
          </a:xfrm>
          <a:prstGeom prst="rect">
            <a:avLst/>
          </a:prstGeom>
        </p:spPr>
      </p:pic>
    </p:spTree>
    <p:extLst>
      <p:ext uri="{BB962C8B-B14F-4D97-AF65-F5344CB8AC3E}">
        <p14:creationId xmlns:p14="http://schemas.microsoft.com/office/powerpoint/2010/main" val="4291396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189591"/>
          </a:xfrm>
        </p:spPr>
        <p:txBody>
          <a:bodyPr/>
          <a:lstStyle/>
          <a:p>
            <a:pPr marL="226695" algn="just">
              <a:spcBef>
                <a:spcPts val="1400"/>
              </a:spcBef>
              <a:spcAft>
                <a:spcPts val="600"/>
              </a:spcAft>
            </a:pPr>
            <a:r>
              <a:rPr lang="en-GB" sz="2400"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Projekta Be21Skilled </a:t>
            </a:r>
            <a:r>
              <a:rPr lang="en-GB" sz="2400" b="1" dirty="0">
                <a:effectLst/>
                <a:latin typeface="Calibri" panose="020F0502020204030204" pitchFamily="34" charset="0"/>
                <a:ea typeface="Calibri" panose="020F0502020204030204" pitchFamily="34" charset="0"/>
                <a:cs typeface="Arial" panose="020B0604020202020204" pitchFamily="34" charset="0"/>
              </a:rPr>
              <a:t>5 </a:t>
            </a:r>
            <a:r>
              <a:rPr lang="en-GB" sz="2400" b="1" dirty="0">
                <a:ea typeface="Calibri" panose="020F0502020204030204" pitchFamily="34" charset="0"/>
                <a:cs typeface="Arial" panose="020B0604020202020204" pitchFamily="34" charset="0"/>
              </a:rPr>
              <a:t>galvenie </a:t>
            </a:r>
            <a:r>
              <a:rPr lang="en-GB" sz="2400" b="1" dirty="0">
                <a:effectLst/>
                <a:latin typeface="Calibri" panose="020F0502020204030204" pitchFamily="34" charset="0"/>
                <a:ea typeface="Calibri" panose="020F0502020204030204" pitchFamily="34" charset="0"/>
                <a:cs typeface="Arial" panose="020B0604020202020204" pitchFamily="34" charset="0"/>
              </a:rPr>
              <a:t>mērķi </a:t>
            </a:r>
            <a:r>
              <a:rPr lang="en-GB" sz="2400" dirty="0">
                <a:effectLst/>
                <a:latin typeface="Calibri" panose="020F0502020204030204" pitchFamily="34" charset="0"/>
                <a:ea typeface="Calibri" panose="020F0502020204030204" pitchFamily="34" charset="0"/>
                <a:cs typeface="Arial" panose="020B0604020202020204" pitchFamily="34" charset="0"/>
              </a:rPr>
              <a:t>ir: </a:t>
            </a:r>
            <a:endParaRPr lang="en-LB"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spcBef>
                <a:spcPts val="1400"/>
              </a:spcBef>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Veicināt izpratni par 21</a:t>
            </a:r>
            <a:r>
              <a:rPr lang="en-GB" sz="2400" baseline="30000" dirty="0">
                <a:effectLst/>
                <a:latin typeface="Calibri" panose="020F0502020204030204" pitchFamily="34" charset="0"/>
                <a:ea typeface="Calibri" panose="020F0502020204030204" pitchFamily="34" charset="0"/>
                <a:cs typeface="Arial" panose="020B0604020202020204" pitchFamily="34" charset="0"/>
              </a:rPr>
              <a:t>st</a:t>
            </a:r>
            <a:r>
              <a:rPr lang="en-GB" sz="2400" dirty="0">
                <a:effectLst/>
                <a:latin typeface="Calibri" panose="020F0502020204030204" pitchFamily="34" charset="0"/>
                <a:ea typeface="Calibri" panose="020F0502020204030204" pitchFamily="34" charset="0"/>
                <a:cs typeface="Arial" panose="020B0604020202020204" pitchFamily="34" charset="0"/>
              </a:rPr>
              <a:t> gadsimta prasmēm un to apzināšanu konkrētam reģionam un darba tirgum atbilstošā kontekstā, sadarbojoties vairākām ieinteresētajām pusēm.</a:t>
            </a:r>
          </a:p>
          <a:p>
            <a:pPr lvl="0" algn="just">
              <a:spcBef>
                <a:spcPts val="1400"/>
              </a:spcBef>
              <a:buClr>
                <a:srgbClr val="8A2061"/>
              </a:buClr>
            </a:pPr>
            <a:endParaRPr lang="en-GB" sz="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Veicināt augstskolu pasniedzēju spējas ieaudzināt </a:t>
            </a:r>
            <a:r>
              <a:rPr lang="en-GB" sz="2400" dirty="0" err="1">
                <a:effectLst/>
                <a:latin typeface="Calibri" panose="020F0502020204030204" pitchFamily="34" charset="0"/>
                <a:ea typeface="Calibri" panose="020F0502020204030204" pitchFamily="34" charset="0"/>
                <a:cs typeface="Arial" panose="020B0604020202020204" pitchFamily="34" charset="0"/>
              </a:rPr>
              <a:t>studentiem</a:t>
            </a:r>
            <a:r>
              <a:rPr lang="en-GB" sz="2400" dirty="0">
                <a:effectLst/>
                <a:latin typeface="Calibri" panose="020F0502020204030204" pitchFamily="34" charset="0"/>
                <a:ea typeface="Calibri" panose="020F0502020204030204" pitchFamily="34" charset="0"/>
                <a:cs typeface="Arial" panose="020B0604020202020204" pitchFamily="34" charset="0"/>
              </a:rPr>
              <a:t> 21</a:t>
            </a:r>
            <a:r>
              <a:rPr lang="lv-LV" sz="2400" dirty="0">
                <a:effectLst/>
                <a:latin typeface="Calibri" panose="020F0502020204030204" pitchFamily="34" charset="0"/>
                <a:ea typeface="Calibri" panose="020F0502020204030204" pitchFamily="34" charset="0"/>
                <a:cs typeface="Arial" panose="020B0604020202020204" pitchFamily="34" charset="0"/>
              </a:rPr>
              <a:t>.</a:t>
            </a:r>
            <a:r>
              <a:rPr lang="en-GB" sz="2400" dirty="0">
                <a:effectLst/>
                <a:latin typeface="Calibri" panose="020F0502020204030204" pitchFamily="34" charset="0"/>
                <a:ea typeface="Calibri" panose="020F0502020204030204" pitchFamily="34" charset="0"/>
                <a:cs typeface="Arial" panose="020B0604020202020204" pitchFamily="34" charset="0"/>
              </a:rPr>
              <a:t> gadsimta prasmes, izmantojot apmācības un </a:t>
            </a:r>
            <a:r>
              <a:rPr lang="en-GB" sz="2400" dirty="0" err="1">
                <a:effectLst/>
                <a:latin typeface="Calibri" panose="020F0502020204030204" pitchFamily="34" charset="0"/>
                <a:ea typeface="Calibri" panose="020F0502020204030204" pitchFamily="34" charset="0"/>
                <a:cs typeface="Arial" panose="020B0604020202020204" pitchFamily="34" charset="0"/>
              </a:rPr>
              <a:t>atgriezenisk</a:t>
            </a:r>
            <a:r>
              <a:rPr lang="lv-LV" sz="2400" dirty="0">
                <a:effectLst/>
                <a:latin typeface="Calibri" panose="020F0502020204030204" pitchFamily="34" charset="0"/>
                <a:ea typeface="Calibri" panose="020F0502020204030204" pitchFamily="34" charset="0"/>
                <a:cs typeface="Arial" panose="020B0604020202020204" pitchFamily="34" charset="0"/>
              </a:rPr>
              <a:t>o</a:t>
            </a:r>
            <a:r>
              <a:rPr lang="en-GB" sz="2400" dirty="0">
                <a:effectLst/>
                <a:latin typeface="Calibri" panose="020F0502020204030204" pitchFamily="34" charset="0"/>
                <a:ea typeface="Calibri" panose="020F0502020204030204" pitchFamily="34" charset="0"/>
                <a:cs typeface="Arial" panose="020B0604020202020204" pitchFamily="34" charset="0"/>
              </a:rPr>
              <a:t> </a:t>
            </a:r>
            <a:r>
              <a:rPr lang="en-GB" sz="2400" dirty="0" err="1">
                <a:effectLst/>
                <a:latin typeface="Calibri" panose="020F0502020204030204" pitchFamily="34" charset="0"/>
                <a:ea typeface="Calibri" panose="020F0502020204030204" pitchFamily="34" charset="0"/>
                <a:cs typeface="Arial" panose="020B0604020202020204" pitchFamily="34" charset="0"/>
              </a:rPr>
              <a:t>sait</a:t>
            </a:r>
            <a:r>
              <a:rPr lang="lv-LV" sz="2400" dirty="0">
                <a:ea typeface="Calibri" panose="020F0502020204030204" pitchFamily="34" charset="0"/>
                <a:cs typeface="Arial" panose="020B0604020202020204" pitchFamily="34" charset="0"/>
              </a:rPr>
              <a:t>i</a:t>
            </a:r>
            <a:r>
              <a:rPr lang="en-GB" sz="240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a:buClr>
                <a:srgbClr val="8A2061"/>
              </a:buClr>
              <a:buFont typeface="Wingdings" pitchFamily="2" charset="2"/>
              <a:buChar char="§"/>
            </a:pPr>
            <a:endParaRPr lang="en-LB"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Uzlabot studentu prasmes, lai palielinātu viņu nodarbinātības iespējas un izmantotu viņu inovatīvo potenciālu.</a:t>
            </a:r>
          </a:p>
          <a:p>
            <a:pPr marL="342900" lvl="0" indent="-342900" algn="just">
              <a:buClr>
                <a:srgbClr val="8A2061"/>
              </a:buClr>
              <a:buFont typeface="Wingdings" pitchFamily="2" charset="2"/>
              <a:buChar char="§"/>
            </a:pPr>
            <a:endParaRPr lang="en-LB"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Uzlabot STEM </a:t>
            </a:r>
            <a:r>
              <a:rPr lang="lv-LV" sz="2400" dirty="0">
                <a:effectLst/>
                <a:latin typeface="Calibri" panose="020F0502020204030204" pitchFamily="34" charset="0"/>
                <a:ea typeface="Calibri" panose="020F0502020204030204" pitchFamily="34" charset="0"/>
                <a:cs typeface="Arial" panose="020B0604020202020204" pitchFamily="34" charset="0"/>
              </a:rPr>
              <a:t>pārstāvju - vīriešu </a:t>
            </a:r>
            <a:r>
              <a:rPr lang="en-GB" sz="2400" dirty="0">
                <a:effectLst/>
                <a:latin typeface="Calibri" panose="020F0502020204030204" pitchFamily="34" charset="0"/>
                <a:ea typeface="Calibri" panose="020F0502020204030204" pitchFamily="34" charset="0"/>
                <a:cs typeface="Arial" panose="020B0604020202020204" pitchFamily="34" charset="0"/>
              </a:rPr>
              <a:t>(student</a:t>
            </a:r>
            <a:r>
              <a:rPr lang="lv-LV" sz="2400" dirty="0">
                <a:effectLst/>
                <a:latin typeface="Calibri" panose="020F0502020204030204" pitchFamily="34" charset="0"/>
                <a:ea typeface="Calibri" panose="020F0502020204030204" pitchFamily="34" charset="0"/>
                <a:cs typeface="Arial" panose="020B0604020202020204" pitchFamily="34" charset="0"/>
              </a:rPr>
              <a:t>i</a:t>
            </a:r>
            <a:r>
              <a:rPr lang="en-GB" sz="2400" dirty="0">
                <a:effectLst/>
                <a:latin typeface="Calibri" panose="020F0502020204030204" pitchFamily="34" charset="0"/>
                <a:ea typeface="Calibri" panose="020F0502020204030204" pitchFamily="34" charset="0"/>
                <a:cs typeface="Arial" panose="020B0604020202020204" pitchFamily="34" charset="0"/>
              </a:rPr>
              <a:t>, skolotāji, darba devēji </a:t>
            </a:r>
            <a:r>
              <a:rPr lang="en-GB" sz="2400" dirty="0" err="1">
                <a:effectLst/>
                <a:latin typeface="Calibri" panose="020F0502020204030204" pitchFamily="34" charset="0"/>
                <a:ea typeface="Calibri" panose="020F0502020204030204" pitchFamily="34" charset="0"/>
                <a:cs typeface="Arial" panose="020B0604020202020204" pitchFamily="34" charset="0"/>
              </a:rPr>
              <a:t>u.c.</a:t>
            </a:r>
            <a:r>
              <a:rPr lang="en-GB" sz="2400" dirty="0">
                <a:effectLst/>
                <a:latin typeface="Calibri" panose="020F0502020204030204" pitchFamily="34" charset="0"/>
                <a:ea typeface="Calibri" panose="020F0502020204030204" pitchFamily="34" charset="0"/>
                <a:cs typeface="Arial" panose="020B0604020202020204" pitchFamily="34" charset="0"/>
              </a:rPr>
              <a:t>) izpratni par nepieciešamību atbalstīt STEM studentes un ieaudzināt viņās 21</a:t>
            </a:r>
            <a:r>
              <a:rPr lang="en-GB" sz="2400" baseline="30000" dirty="0">
                <a:effectLst/>
                <a:latin typeface="Calibri" panose="020F0502020204030204" pitchFamily="34" charset="0"/>
                <a:ea typeface="Calibri" panose="020F0502020204030204" pitchFamily="34" charset="0"/>
                <a:cs typeface="Arial" panose="020B0604020202020204" pitchFamily="34" charset="0"/>
              </a:rPr>
              <a:t>st</a:t>
            </a:r>
            <a:r>
              <a:rPr lang="en-GB" sz="2400" dirty="0">
                <a:effectLst/>
                <a:latin typeface="Calibri" panose="020F0502020204030204" pitchFamily="34" charset="0"/>
                <a:ea typeface="Calibri" panose="020F0502020204030204" pitchFamily="34" charset="0"/>
                <a:cs typeface="Arial" panose="020B0604020202020204" pitchFamily="34" charset="0"/>
              </a:rPr>
              <a:t> gadsimta prasmes.</a:t>
            </a:r>
          </a:p>
          <a:p>
            <a:pPr marL="342900" lvl="0" indent="-342900" algn="just">
              <a:buClr>
                <a:srgbClr val="8A2061"/>
              </a:buClr>
              <a:buFont typeface="Wingdings" pitchFamily="2" charset="2"/>
              <a:buChar char="§"/>
            </a:pPr>
            <a:endParaRPr lang="en-LB"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spcAft>
                <a:spcPts val="600"/>
              </a:spcAft>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Inovēt mācību programmas, iekļaujot tajās instrumentus, kas paredzēti konkrētu prasmju attīstīšanai skolēnos. </a:t>
            </a: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7" name="Picture 6">
            <a:extLst>
              <a:ext uri="{FF2B5EF4-FFF2-40B4-BE49-F238E27FC236}">
                <a16:creationId xmlns:a16="http://schemas.microsoft.com/office/drawing/2014/main" id="{2AEE694C-B0E9-46ED-9F1B-6A31059E7F99}"/>
              </a:ext>
            </a:extLst>
          </p:cNvPr>
          <p:cNvPicPr>
            <a:picLocks noChangeAspect="1"/>
          </p:cNvPicPr>
          <p:nvPr/>
        </p:nvPicPr>
        <p:blipFill>
          <a:blip r:embed="rId3"/>
          <a:stretch>
            <a:fillRect/>
          </a:stretch>
        </p:blipFill>
        <p:spPr>
          <a:xfrm>
            <a:off x="10968775" y="6384615"/>
            <a:ext cx="1127858" cy="390178"/>
          </a:xfrm>
          <a:prstGeom prst="rect">
            <a:avLst/>
          </a:prstGeom>
        </p:spPr>
      </p:pic>
    </p:spTree>
    <p:extLst>
      <p:ext uri="{BB962C8B-B14F-4D97-AF65-F5344CB8AC3E}">
        <p14:creationId xmlns:p14="http://schemas.microsoft.com/office/powerpoint/2010/main" val="1413737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758156-4746-15E5-9F01-612844BB728C}"/>
              </a:ext>
            </a:extLst>
          </p:cNvPr>
          <p:cNvSpPr>
            <a:spLocks noGrp="1"/>
          </p:cNvSpPr>
          <p:nvPr>
            <p:ph type="body" sz="quarter" idx="30"/>
          </p:nvPr>
        </p:nvSpPr>
        <p:spPr>
          <a:xfrm>
            <a:off x="159295" y="556054"/>
            <a:ext cx="3147668" cy="1176493"/>
          </a:xfrm>
        </p:spPr>
        <p:txBody>
          <a:bodyPr/>
          <a:lstStyle/>
          <a:p>
            <a:r>
              <a:rPr lang="en-GB" dirty="0"/>
              <a:t>5 GALVENIE</a:t>
            </a:r>
            <a:br>
              <a:rPr lang="lv-LV" dirty="0"/>
            </a:br>
            <a:r>
              <a:rPr lang="en-GB" dirty="0"/>
              <a:t>REZULTĀTI</a:t>
            </a:r>
            <a:endParaRPr lang="en-IE" dirty="0"/>
          </a:p>
        </p:txBody>
      </p:sp>
      <p:pic>
        <p:nvPicPr>
          <p:cNvPr id="8" name="Graphic 7" descr="Arrow: Slight curve with solid fill">
            <a:extLst>
              <a:ext uri="{FF2B5EF4-FFF2-40B4-BE49-F238E27FC236}">
                <a16:creationId xmlns:a16="http://schemas.microsoft.com/office/drawing/2014/main" id="{3E4E05A1-5C50-4446-F5D1-2BC2CB765E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78904" y="4552733"/>
            <a:ext cx="1770675" cy="1770675"/>
          </a:xfrm>
          <a:prstGeom prst="rect">
            <a:avLst/>
          </a:prstGeom>
        </p:spPr>
      </p:pic>
      <p:pic>
        <p:nvPicPr>
          <p:cNvPr id="5" name="Picture 4">
            <a:extLst>
              <a:ext uri="{FF2B5EF4-FFF2-40B4-BE49-F238E27FC236}">
                <a16:creationId xmlns:a16="http://schemas.microsoft.com/office/drawing/2014/main" id="{7101C7FF-B3F4-4821-AB0A-87E0065ECA07}"/>
              </a:ext>
            </a:extLst>
          </p:cNvPr>
          <p:cNvPicPr>
            <a:picLocks noChangeAspect="1"/>
          </p:cNvPicPr>
          <p:nvPr/>
        </p:nvPicPr>
        <p:blipFill>
          <a:blip r:embed="rId4"/>
          <a:stretch>
            <a:fillRect/>
          </a:stretch>
        </p:blipFill>
        <p:spPr>
          <a:xfrm>
            <a:off x="6212497" y="648297"/>
            <a:ext cx="5896844" cy="5112938"/>
          </a:xfrm>
          <a:prstGeom prst="rect">
            <a:avLst/>
          </a:prstGeom>
          <a:solidFill>
            <a:schemeClr val="bg1"/>
          </a:solidFill>
        </p:spPr>
      </p:pic>
      <p:pic>
        <p:nvPicPr>
          <p:cNvPr id="7" name="Picture 6">
            <a:extLst>
              <a:ext uri="{FF2B5EF4-FFF2-40B4-BE49-F238E27FC236}">
                <a16:creationId xmlns:a16="http://schemas.microsoft.com/office/drawing/2014/main" id="{C8C68998-72EC-4D12-A325-DA763A60C676}"/>
              </a:ext>
            </a:extLst>
          </p:cNvPr>
          <p:cNvPicPr>
            <a:picLocks noChangeAspect="1"/>
          </p:cNvPicPr>
          <p:nvPr/>
        </p:nvPicPr>
        <p:blipFill>
          <a:blip r:embed="rId5"/>
          <a:stretch>
            <a:fillRect/>
          </a:stretch>
        </p:blipFill>
        <p:spPr>
          <a:xfrm>
            <a:off x="10988654" y="6337041"/>
            <a:ext cx="1127858" cy="390178"/>
          </a:xfrm>
          <a:prstGeom prst="rect">
            <a:avLst/>
          </a:prstGeom>
        </p:spPr>
      </p:pic>
      <p:sp>
        <p:nvSpPr>
          <p:cNvPr id="9" name="Rectangle: Rounded Corners 8">
            <a:extLst>
              <a:ext uri="{FF2B5EF4-FFF2-40B4-BE49-F238E27FC236}">
                <a16:creationId xmlns:a16="http://schemas.microsoft.com/office/drawing/2014/main" id="{022107D2-6042-42CB-B21B-9B3F39564F29}"/>
              </a:ext>
            </a:extLst>
          </p:cNvPr>
          <p:cNvSpPr/>
          <p:nvPr/>
        </p:nvSpPr>
        <p:spPr>
          <a:xfrm>
            <a:off x="4759731" y="387626"/>
            <a:ext cx="6898870" cy="2126974"/>
          </a:xfrm>
          <a:prstGeom prst="roundRect">
            <a:avLst/>
          </a:prstGeom>
          <a:solidFill>
            <a:schemeClr val="bg1"/>
          </a:solidFill>
          <a:ln>
            <a:solidFill>
              <a:srgbClr val="2B0A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lv-LV" sz="2400" b="1" dirty="0">
                <a:solidFill>
                  <a:srgbClr val="D91D84"/>
                </a:solidFill>
                <a:latin typeface="Calibri" panose="020F0502020204030204" pitchFamily="34" charset="0"/>
                <a:ea typeface="Calibri" panose="020F0502020204030204" pitchFamily="34" charset="0"/>
                <a:cs typeface="Calibri" panose="020F0502020204030204" pitchFamily="34" charset="0"/>
              </a:rPr>
              <a:t>Reģionālo prasmju padomes </a:t>
            </a:r>
          </a:p>
          <a:p>
            <a:pPr algn="r"/>
            <a:r>
              <a:rPr lang="lv-LV" sz="2400" b="1" dirty="0">
                <a:solidFill>
                  <a:srgbClr val="D91D84"/>
                </a:solidFill>
                <a:latin typeface="Calibri" panose="020F0502020204030204" pitchFamily="34" charset="0"/>
                <a:ea typeface="Calibri" panose="020F0502020204030204" pitchFamily="34" charset="0"/>
                <a:cs typeface="Calibri" panose="020F0502020204030204" pitchFamily="34" charset="0"/>
              </a:rPr>
              <a:t>plāns un prasmju panorāma</a:t>
            </a:r>
          </a:p>
          <a:p>
            <a:br>
              <a:rPr lang="lv-LV" sz="900" b="1" dirty="0">
                <a:solidFill>
                  <a:srgbClr val="D91D84"/>
                </a:solidFill>
                <a:latin typeface="Calibri" panose="020F0502020204030204" pitchFamily="34" charset="0"/>
                <a:ea typeface="Calibri" panose="020F0502020204030204" pitchFamily="34" charset="0"/>
                <a:cs typeface="Calibri" panose="020F0502020204030204" pitchFamily="34" charset="0"/>
              </a:rPr>
            </a:br>
            <a:br>
              <a:rPr lang="lv-LV" sz="900" b="1" dirty="0">
                <a:solidFill>
                  <a:srgbClr val="D91D84"/>
                </a:solidFill>
                <a:latin typeface="Calibri" panose="020F0502020204030204" pitchFamily="34" charset="0"/>
                <a:ea typeface="Calibri" panose="020F0502020204030204" pitchFamily="34" charset="0"/>
                <a:cs typeface="Calibri" panose="020F0502020204030204" pitchFamily="34" charset="0"/>
              </a:rPr>
            </a:br>
            <a:r>
              <a:rPr lang="lv-LV" sz="1400" dirty="0">
                <a:solidFill>
                  <a:srgbClr val="1C1442"/>
                </a:solidFill>
                <a:latin typeface="Calibri" panose="020F0502020204030204" pitchFamily="34" charset="0"/>
                <a:ea typeface="Calibri" panose="020F0502020204030204" pitchFamily="34" charset="0"/>
                <a:cs typeface="Calibri" panose="020F0502020204030204" pitchFamily="34" charset="0"/>
              </a:rPr>
              <a:t>Digitālie atvērtās piekļuves dokumenti, kuros sīki aprakstītas daudzveidīgas vairāku ieinteresēto pušu grupas izveides aspekti, kuras uzdevums ir novērtēt 21. gadsimta prasmju prasības, vadoties pēc darba tirgus vajadzībām, tehnoloģiju tendencēm un jebkādām atšķirībām, kas izriet no dzimuma</a:t>
            </a:r>
            <a:endParaRPr lang="en-US" sz="2800" b="1" dirty="0">
              <a:solidFill>
                <a:srgbClr val="D91D84"/>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6032781E-4FC2-4C3B-9A5F-33CE3FADB059}"/>
              </a:ext>
            </a:extLst>
          </p:cNvPr>
          <p:cNvSpPr txBox="1"/>
          <p:nvPr/>
        </p:nvSpPr>
        <p:spPr>
          <a:xfrm>
            <a:off x="4044112" y="1019433"/>
            <a:ext cx="651092" cy="584775"/>
          </a:xfrm>
          <a:prstGeom prst="rect">
            <a:avLst/>
          </a:prstGeom>
          <a:solidFill>
            <a:srgbClr val="AD4097"/>
          </a:solidFill>
        </p:spPr>
        <p:txBody>
          <a:bodyPr wrap="square" rtlCol="0">
            <a:spAutoFit/>
          </a:bodyPr>
          <a:lstStyle/>
          <a:p>
            <a:pPr algn="ctr"/>
            <a:r>
              <a:rPr lang="lv-LV" sz="3200" b="1" dirty="0">
                <a:solidFill>
                  <a:schemeClr val="bg1"/>
                </a:solidFill>
                <a:latin typeface="Calibri" panose="020F0502020204030204" pitchFamily="34" charset="0"/>
                <a:ea typeface="Calibri" panose="020F0502020204030204" pitchFamily="34" charset="0"/>
                <a:cs typeface="Calibri" panose="020F0502020204030204" pitchFamily="34" charset="0"/>
              </a:rPr>
              <a:t>01</a:t>
            </a:r>
            <a:endParaRPr lang="en-US"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F8384D2B-45DB-4711-9E1B-B32105481E20}"/>
              </a:ext>
            </a:extLst>
          </p:cNvPr>
          <p:cNvSpPr txBox="1"/>
          <p:nvPr/>
        </p:nvSpPr>
        <p:spPr>
          <a:xfrm>
            <a:off x="4044111" y="3401942"/>
            <a:ext cx="651093" cy="584775"/>
          </a:xfrm>
          <a:prstGeom prst="rect">
            <a:avLst/>
          </a:prstGeom>
          <a:solidFill>
            <a:srgbClr val="AD4097"/>
          </a:solidFill>
        </p:spPr>
        <p:txBody>
          <a:bodyPr wrap="square" rtlCol="0">
            <a:spAutoFit/>
          </a:bodyPr>
          <a:lstStyle/>
          <a:p>
            <a:pPr algn="ctr"/>
            <a:r>
              <a:rPr lang="lv-LV" sz="3200" b="1" dirty="0">
                <a:solidFill>
                  <a:schemeClr val="bg1"/>
                </a:solidFill>
                <a:latin typeface="Calibri" panose="020F0502020204030204" pitchFamily="34" charset="0"/>
                <a:ea typeface="Calibri" panose="020F0502020204030204" pitchFamily="34" charset="0"/>
                <a:cs typeface="Calibri" panose="020F0502020204030204" pitchFamily="34" charset="0"/>
              </a:rPr>
              <a:t>02</a:t>
            </a:r>
            <a:endParaRPr lang="en-US"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84B3253E-022C-4398-8192-081736C194A2}"/>
              </a:ext>
            </a:extLst>
          </p:cNvPr>
          <p:cNvSpPr txBox="1"/>
          <p:nvPr/>
        </p:nvSpPr>
        <p:spPr>
          <a:xfrm>
            <a:off x="4044110" y="5397756"/>
            <a:ext cx="651091" cy="584775"/>
          </a:xfrm>
          <a:prstGeom prst="rect">
            <a:avLst/>
          </a:prstGeom>
          <a:solidFill>
            <a:srgbClr val="AD4097"/>
          </a:solidFill>
        </p:spPr>
        <p:txBody>
          <a:bodyPr wrap="square" rtlCol="0">
            <a:spAutoFit/>
          </a:bodyPr>
          <a:lstStyle/>
          <a:p>
            <a:pPr algn="ctr"/>
            <a:r>
              <a:rPr lang="lv-LV" sz="3200" b="1" dirty="0">
                <a:solidFill>
                  <a:schemeClr val="bg1"/>
                </a:solidFill>
                <a:latin typeface="Calibri" panose="020F0502020204030204" pitchFamily="34" charset="0"/>
                <a:ea typeface="Calibri" panose="020F0502020204030204" pitchFamily="34" charset="0"/>
                <a:cs typeface="Calibri" panose="020F0502020204030204" pitchFamily="34" charset="0"/>
              </a:rPr>
              <a:t>03</a:t>
            </a:r>
            <a:endParaRPr lang="en-US"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Rectangle: Rounded Corners 14">
            <a:extLst>
              <a:ext uri="{FF2B5EF4-FFF2-40B4-BE49-F238E27FC236}">
                <a16:creationId xmlns:a16="http://schemas.microsoft.com/office/drawing/2014/main" id="{B9C3F96D-0D56-4BF0-B2F5-39C39E0F5651}"/>
              </a:ext>
            </a:extLst>
          </p:cNvPr>
          <p:cNvSpPr/>
          <p:nvPr/>
        </p:nvSpPr>
        <p:spPr>
          <a:xfrm>
            <a:off x="4832618" y="2913585"/>
            <a:ext cx="6898870" cy="1561488"/>
          </a:xfrm>
          <a:prstGeom prst="roundRect">
            <a:avLst/>
          </a:prstGeom>
          <a:solidFill>
            <a:schemeClr val="bg1"/>
          </a:solidFill>
          <a:ln>
            <a:solidFill>
              <a:srgbClr val="2B0A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lv-LV" sz="2400" b="1" dirty="0">
                <a:solidFill>
                  <a:srgbClr val="D91D84"/>
                </a:solidFill>
                <a:latin typeface="Calibri" panose="020F0502020204030204" pitchFamily="34" charset="0"/>
                <a:ea typeface="Calibri" panose="020F0502020204030204" pitchFamily="34" charset="0"/>
                <a:cs typeface="Calibri" panose="020F0502020204030204" pitchFamily="34" charset="0"/>
              </a:rPr>
              <a:t>BE-21-SKILLED rīku komplekts</a:t>
            </a:r>
          </a:p>
          <a:p>
            <a:br>
              <a:rPr lang="lv-LV" sz="900" b="1" dirty="0">
                <a:solidFill>
                  <a:srgbClr val="D91D84"/>
                </a:solidFill>
                <a:latin typeface="Calibri" panose="020F0502020204030204" pitchFamily="34" charset="0"/>
                <a:ea typeface="Calibri" panose="020F0502020204030204" pitchFamily="34" charset="0"/>
                <a:cs typeface="Calibri" panose="020F0502020204030204" pitchFamily="34" charset="0"/>
              </a:rPr>
            </a:br>
            <a:r>
              <a:rPr lang="lv-LV" sz="1400" dirty="0">
                <a:solidFill>
                  <a:srgbClr val="1C1442"/>
                </a:solidFill>
                <a:latin typeface="Calibri" panose="020F0502020204030204" pitchFamily="34" charset="0"/>
                <a:ea typeface="Calibri" panose="020F0502020204030204" pitchFamily="34" charset="0"/>
                <a:cs typeface="Calibri" panose="020F0502020204030204" pitchFamily="34" charset="0"/>
              </a:rPr>
              <a:t>Visaptverošs rīku komplekts, kura mērķis ir attīstīt gan skolotāju, gan skolēnu prasmes, kuras iepriekš tika identificētas 1. rezultātā</a:t>
            </a:r>
            <a:endParaRPr lang="en-US" sz="1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Rectangle: Rounded Corners 15">
            <a:extLst>
              <a:ext uri="{FF2B5EF4-FFF2-40B4-BE49-F238E27FC236}">
                <a16:creationId xmlns:a16="http://schemas.microsoft.com/office/drawing/2014/main" id="{629E098F-9CA3-4A8B-A40E-A96766A0FEFF}"/>
              </a:ext>
            </a:extLst>
          </p:cNvPr>
          <p:cNvSpPr/>
          <p:nvPr/>
        </p:nvSpPr>
        <p:spPr>
          <a:xfrm>
            <a:off x="4832618" y="4804294"/>
            <a:ext cx="6898870" cy="1532747"/>
          </a:xfrm>
          <a:prstGeom prst="roundRect">
            <a:avLst/>
          </a:prstGeom>
          <a:solidFill>
            <a:schemeClr val="bg1"/>
          </a:solidFill>
          <a:ln>
            <a:solidFill>
              <a:srgbClr val="2B0A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lv-LV" sz="2400" b="1" dirty="0">
                <a:solidFill>
                  <a:srgbClr val="D91D84"/>
                </a:solidFill>
                <a:latin typeface="Calibri" panose="020F0502020204030204" pitchFamily="34" charset="0"/>
                <a:ea typeface="Calibri" panose="020F0502020204030204" pitchFamily="34" charset="0"/>
                <a:cs typeface="Calibri" panose="020F0502020204030204" pitchFamily="34" charset="0"/>
              </a:rPr>
              <a:t>BE-21-SKILLED pasniedzēju pilnveides programma</a:t>
            </a:r>
          </a:p>
          <a:p>
            <a:br>
              <a:rPr lang="lv-LV" sz="900" b="1" dirty="0">
                <a:solidFill>
                  <a:srgbClr val="D91D84"/>
                </a:solidFill>
                <a:latin typeface="Calibri" panose="020F0502020204030204" pitchFamily="34" charset="0"/>
                <a:ea typeface="Calibri" panose="020F0502020204030204" pitchFamily="34" charset="0"/>
                <a:cs typeface="Calibri" panose="020F0502020204030204" pitchFamily="34" charset="0"/>
              </a:rPr>
            </a:br>
            <a:br>
              <a:rPr lang="lv-LV" sz="900" b="1" dirty="0">
                <a:solidFill>
                  <a:srgbClr val="D91D84"/>
                </a:solidFill>
                <a:latin typeface="Calibri" panose="020F0502020204030204" pitchFamily="34" charset="0"/>
                <a:ea typeface="Calibri" panose="020F0502020204030204" pitchFamily="34" charset="0"/>
                <a:cs typeface="Calibri" panose="020F0502020204030204" pitchFamily="34" charset="0"/>
              </a:rPr>
            </a:br>
            <a:r>
              <a:rPr lang="lv-LV" sz="1400" dirty="0">
                <a:solidFill>
                  <a:srgbClr val="1C1442"/>
                </a:solidFill>
                <a:latin typeface="Calibri" panose="020F0502020204030204" pitchFamily="34" charset="0"/>
                <a:ea typeface="Calibri" panose="020F0502020204030204" pitchFamily="34" charset="0"/>
                <a:cs typeface="Calibri" panose="020F0502020204030204" pitchFamily="34" charset="0"/>
              </a:rPr>
              <a:t>Visaptverošs moduļu komplekts ar integrētiem rīkiem no 2. rezultāta, kas ir vērsti uz visaptverošu AII STEM skolotāju prasmju un viņu kompetenču attīstīšanu un to pašu prasmju mācīšanā STEM studentiem</a:t>
            </a:r>
            <a:endParaRPr lang="en-US" sz="2800" b="1" dirty="0">
              <a:solidFill>
                <a:srgbClr val="D91D84"/>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21430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9423D3-D318-41AD-855F-51E269A136DD}"/>
              </a:ext>
            </a:extLst>
          </p:cNvPr>
          <p:cNvSpPr txBox="1"/>
          <p:nvPr/>
        </p:nvSpPr>
        <p:spPr>
          <a:xfrm>
            <a:off x="5456033" y="944574"/>
            <a:ext cx="6526427" cy="4223594"/>
          </a:xfrm>
          <a:prstGeom prst="rect">
            <a:avLst/>
          </a:prstGeom>
          <a:solidFill>
            <a:srgbClr val="4D124E"/>
          </a:solidFill>
        </p:spPr>
        <p:txBody>
          <a:bodyPr wrap="square" rtlCol="0">
            <a:spAutoFit/>
          </a:bodyPr>
          <a:lstStyle/>
          <a:p>
            <a:endParaRPr lang="en-US" dirty="0"/>
          </a:p>
        </p:txBody>
      </p:sp>
      <p:sp>
        <p:nvSpPr>
          <p:cNvPr id="3" name="Text Placeholder 2">
            <a:extLst>
              <a:ext uri="{FF2B5EF4-FFF2-40B4-BE49-F238E27FC236}">
                <a16:creationId xmlns:a16="http://schemas.microsoft.com/office/drawing/2014/main" id="{EF758156-4746-15E5-9F01-612844BB728C}"/>
              </a:ext>
            </a:extLst>
          </p:cNvPr>
          <p:cNvSpPr>
            <a:spLocks noGrp="1"/>
          </p:cNvSpPr>
          <p:nvPr>
            <p:ph type="body" sz="quarter" idx="30"/>
          </p:nvPr>
        </p:nvSpPr>
        <p:spPr>
          <a:xfrm>
            <a:off x="159295" y="556054"/>
            <a:ext cx="3147668" cy="1176493"/>
          </a:xfrm>
        </p:spPr>
        <p:txBody>
          <a:bodyPr/>
          <a:lstStyle/>
          <a:p>
            <a:r>
              <a:rPr lang="en-GB" dirty="0"/>
              <a:t>5 GALVENIE REZULTĀTI</a:t>
            </a:r>
            <a:endParaRPr lang="en-IE" dirty="0"/>
          </a:p>
        </p:txBody>
      </p:sp>
      <p:pic>
        <p:nvPicPr>
          <p:cNvPr id="6" name="Graphic 5" descr="Arrow: Slight curve with solid fill">
            <a:extLst>
              <a:ext uri="{FF2B5EF4-FFF2-40B4-BE49-F238E27FC236}">
                <a16:creationId xmlns:a16="http://schemas.microsoft.com/office/drawing/2014/main" id="{52543C0F-ADB0-4010-847B-66D8B9E30A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02080" y="3956385"/>
            <a:ext cx="1770675" cy="1770675"/>
          </a:xfrm>
          <a:prstGeom prst="rect">
            <a:avLst/>
          </a:prstGeom>
        </p:spPr>
      </p:pic>
      <p:sp>
        <p:nvSpPr>
          <p:cNvPr id="7" name="Rectangle: Rounded Corners 6">
            <a:extLst>
              <a:ext uri="{FF2B5EF4-FFF2-40B4-BE49-F238E27FC236}">
                <a16:creationId xmlns:a16="http://schemas.microsoft.com/office/drawing/2014/main" id="{843C91A8-B525-4614-94C8-9238FFB86CEF}"/>
              </a:ext>
            </a:extLst>
          </p:cNvPr>
          <p:cNvSpPr/>
          <p:nvPr/>
        </p:nvSpPr>
        <p:spPr>
          <a:xfrm>
            <a:off x="4675946" y="951803"/>
            <a:ext cx="6898870" cy="1561488"/>
          </a:xfrm>
          <a:prstGeom prst="roundRect">
            <a:avLst/>
          </a:prstGeom>
          <a:solidFill>
            <a:schemeClr val="bg1"/>
          </a:solidFill>
          <a:ln>
            <a:solidFill>
              <a:srgbClr val="2B0A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lv-LV" sz="2400" b="1" dirty="0">
                <a:solidFill>
                  <a:srgbClr val="D91D84"/>
                </a:solidFill>
                <a:latin typeface="Calibri" panose="020F0502020204030204" pitchFamily="34" charset="0"/>
                <a:ea typeface="Calibri" panose="020F0502020204030204" pitchFamily="34" charset="0"/>
                <a:cs typeface="Calibri" panose="020F0502020204030204" pitchFamily="34" charset="0"/>
              </a:rPr>
              <a:t>BE-21-SKILLED e-kompass</a:t>
            </a:r>
          </a:p>
          <a:p>
            <a:br>
              <a:rPr lang="lv-LV" sz="900" b="1" dirty="0">
                <a:solidFill>
                  <a:srgbClr val="D91D84"/>
                </a:solidFill>
                <a:latin typeface="Calibri" panose="020F0502020204030204" pitchFamily="34" charset="0"/>
                <a:ea typeface="Calibri" panose="020F0502020204030204" pitchFamily="34" charset="0"/>
                <a:cs typeface="Calibri" panose="020F0502020204030204" pitchFamily="34" charset="0"/>
              </a:rPr>
            </a:br>
            <a:r>
              <a:rPr lang="lv-LV" sz="1400" dirty="0">
                <a:solidFill>
                  <a:srgbClr val="1C1442"/>
                </a:solidFill>
                <a:latin typeface="Calibri" panose="020F0502020204030204" pitchFamily="34" charset="0"/>
                <a:ea typeface="Calibri" panose="020F0502020204030204" pitchFamily="34" charset="0"/>
                <a:cs typeface="Calibri" panose="020F0502020204030204" pitchFamily="34" charset="0"/>
              </a:rPr>
              <a:t>Pilnībā </a:t>
            </a:r>
            <a:r>
              <a:rPr lang="lv-LV" sz="1400" dirty="0" err="1">
                <a:solidFill>
                  <a:srgbClr val="1C1442"/>
                </a:solidFill>
                <a:latin typeface="Calibri" panose="020F0502020204030204" pitchFamily="34" charset="0"/>
                <a:ea typeface="Calibri" panose="020F0502020204030204" pitchFamily="34" charset="0"/>
                <a:cs typeface="Calibri" panose="020F0502020204030204" pitchFamily="34" charset="0"/>
              </a:rPr>
              <a:t>digitalizēta</a:t>
            </a:r>
            <a:r>
              <a:rPr lang="lv-LV" sz="1400" dirty="0">
                <a:solidFill>
                  <a:srgbClr val="1C1442"/>
                </a:solidFill>
                <a:latin typeface="Calibri" panose="020F0502020204030204" pitchFamily="34" charset="0"/>
                <a:ea typeface="Calibri" panose="020F0502020204030204" pitchFamily="34" charset="0"/>
                <a:cs typeface="Calibri" panose="020F0502020204030204" pitchFamily="34" charset="0"/>
              </a:rPr>
              <a:t>, interaktīva platforma, kas apkopo visas projekta laikā (un arī pēc tam) uzkrātās zināšanas un kalpo kā sadarbības platforma starp projekta partneriem, reģionālo prasmju padomes locekļiem un citām ieinteresētajām personām</a:t>
            </a:r>
            <a:endParaRPr lang="en-US" sz="1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9385B804-46BD-4097-A50E-72B04F00E4D8}"/>
              </a:ext>
            </a:extLst>
          </p:cNvPr>
          <p:cNvSpPr/>
          <p:nvPr/>
        </p:nvSpPr>
        <p:spPr>
          <a:xfrm>
            <a:off x="4742763" y="3056371"/>
            <a:ext cx="6898870" cy="1561488"/>
          </a:xfrm>
          <a:prstGeom prst="roundRect">
            <a:avLst/>
          </a:prstGeom>
          <a:solidFill>
            <a:schemeClr val="bg1"/>
          </a:solidFill>
          <a:ln>
            <a:solidFill>
              <a:srgbClr val="2B0A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lv-LV" sz="2400" b="1" dirty="0">
                <a:solidFill>
                  <a:srgbClr val="D91D84"/>
                </a:solidFill>
                <a:latin typeface="Calibri" panose="020F0502020204030204" pitchFamily="34" charset="0"/>
                <a:ea typeface="Calibri" panose="020F0502020204030204" pitchFamily="34" charset="0"/>
                <a:cs typeface="Calibri" panose="020F0502020204030204" pitchFamily="34" charset="0"/>
              </a:rPr>
              <a:t>BE-21-SKILLED studentu pilotprojekts un </a:t>
            </a:r>
          </a:p>
          <a:p>
            <a:pPr algn="r"/>
            <a:r>
              <a:rPr lang="lv-LV" sz="2400" b="1" dirty="0">
                <a:solidFill>
                  <a:srgbClr val="D91D84"/>
                </a:solidFill>
                <a:latin typeface="Calibri" panose="020F0502020204030204" pitchFamily="34" charset="0"/>
                <a:ea typeface="Calibri" panose="020F0502020204030204" pitchFamily="34" charset="0"/>
                <a:cs typeface="Calibri" panose="020F0502020204030204" pitchFamily="34" charset="0"/>
              </a:rPr>
              <a:t>BE-21-SKILLED rokasgrāmata</a:t>
            </a:r>
          </a:p>
          <a:p>
            <a:br>
              <a:rPr lang="lv-LV" sz="900" b="1" dirty="0">
                <a:solidFill>
                  <a:srgbClr val="D91D84"/>
                </a:solidFill>
                <a:latin typeface="Calibri" panose="020F0502020204030204" pitchFamily="34" charset="0"/>
                <a:ea typeface="Calibri" panose="020F0502020204030204" pitchFamily="34" charset="0"/>
                <a:cs typeface="Calibri" panose="020F0502020204030204" pitchFamily="34" charset="0"/>
              </a:rPr>
            </a:br>
            <a:r>
              <a:rPr lang="lv-LV" sz="1400" dirty="0">
                <a:solidFill>
                  <a:srgbClr val="1C1442"/>
                </a:solidFill>
                <a:latin typeface="Calibri" panose="020F0502020204030204" pitchFamily="34" charset="0"/>
                <a:ea typeface="Calibri" panose="020F0502020204030204" pitchFamily="34" charset="0"/>
                <a:cs typeface="Calibri" panose="020F0502020204030204" pitchFamily="34" charset="0"/>
              </a:rPr>
              <a:t>Iesaistošs pasākums, kura mērķis ir attīstīt studentu 21. gadsimta prasmes, praktiski tās apgūstot</a:t>
            </a:r>
            <a:endParaRPr lang="en-US" sz="1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A66048B7-8AC5-4E1D-8261-7D7E1A90FEFF}"/>
              </a:ext>
            </a:extLst>
          </p:cNvPr>
          <p:cNvSpPr txBox="1"/>
          <p:nvPr/>
        </p:nvSpPr>
        <p:spPr>
          <a:xfrm>
            <a:off x="3913805" y="1440159"/>
            <a:ext cx="651091" cy="584775"/>
          </a:xfrm>
          <a:prstGeom prst="rect">
            <a:avLst/>
          </a:prstGeom>
          <a:solidFill>
            <a:srgbClr val="AD4097"/>
          </a:solidFill>
        </p:spPr>
        <p:txBody>
          <a:bodyPr wrap="square" rtlCol="0">
            <a:spAutoFit/>
          </a:bodyPr>
          <a:lstStyle/>
          <a:p>
            <a:pPr algn="ctr"/>
            <a:r>
              <a:rPr lang="lv-LV" sz="3200" b="1" dirty="0">
                <a:solidFill>
                  <a:schemeClr val="bg1"/>
                </a:solidFill>
                <a:latin typeface="Calibri" panose="020F0502020204030204" pitchFamily="34" charset="0"/>
                <a:ea typeface="Calibri" panose="020F0502020204030204" pitchFamily="34" charset="0"/>
                <a:cs typeface="Calibri" panose="020F0502020204030204" pitchFamily="34" charset="0"/>
              </a:rPr>
              <a:t>04</a:t>
            </a:r>
            <a:endParaRPr lang="en-US"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6C858021-3943-45D6-BAB2-577756C19A19}"/>
              </a:ext>
            </a:extLst>
          </p:cNvPr>
          <p:cNvSpPr txBox="1"/>
          <p:nvPr/>
        </p:nvSpPr>
        <p:spPr>
          <a:xfrm>
            <a:off x="3927296" y="3663136"/>
            <a:ext cx="651091" cy="584775"/>
          </a:xfrm>
          <a:prstGeom prst="rect">
            <a:avLst/>
          </a:prstGeom>
          <a:solidFill>
            <a:srgbClr val="AD4097"/>
          </a:solidFill>
        </p:spPr>
        <p:txBody>
          <a:bodyPr wrap="square" rtlCol="0">
            <a:spAutoFit/>
          </a:bodyPr>
          <a:lstStyle/>
          <a:p>
            <a:pPr algn="ctr"/>
            <a:r>
              <a:rPr lang="lv-LV" sz="3200" b="1" dirty="0">
                <a:solidFill>
                  <a:schemeClr val="bg1"/>
                </a:solidFill>
                <a:latin typeface="Calibri" panose="020F0502020204030204" pitchFamily="34" charset="0"/>
                <a:ea typeface="Calibri" panose="020F0502020204030204" pitchFamily="34" charset="0"/>
                <a:cs typeface="Calibri" panose="020F0502020204030204" pitchFamily="34" charset="0"/>
              </a:rPr>
              <a:t>05</a:t>
            </a:r>
            <a:endParaRPr lang="en-US"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6867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4911558" y="300324"/>
            <a:ext cx="6004771" cy="513326"/>
          </a:xfrm>
        </p:spPr>
        <p:txBody>
          <a:bodyPr/>
          <a:lstStyle/>
          <a:p>
            <a:pPr marL="226695" algn="just">
              <a:spcBef>
                <a:spcPts val="1400"/>
              </a:spcBef>
              <a:spcAft>
                <a:spcPts val="600"/>
              </a:spcAft>
            </a:pPr>
            <a:r>
              <a:rPr lang="en-GB" sz="2400" b="1" dirty="0"/>
              <a:t>BALST</a:t>
            </a:r>
            <a:r>
              <a:rPr lang="lv-LV" sz="2400" b="1" dirty="0"/>
              <a:t>Ī</a:t>
            </a:r>
            <a:r>
              <a:rPr lang="en-GB" sz="2400" b="1" dirty="0"/>
              <a:t>T</a:t>
            </a:r>
            <a:r>
              <a:rPr lang="lv-LV" sz="2400" b="1" dirty="0"/>
              <a:t>A</a:t>
            </a:r>
            <a:r>
              <a:rPr lang="en-GB" sz="2400" b="1" dirty="0"/>
              <a:t> UZ </a:t>
            </a:r>
            <a:r>
              <a:rPr lang="lv-LV" sz="2400" b="1" dirty="0"/>
              <a:t>DROŠIEM</a:t>
            </a:r>
            <a:r>
              <a:rPr lang="en-GB" sz="2400" b="1" dirty="0"/>
              <a:t> PAMATIEM</a:t>
            </a: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2" name="TextBox 1">
            <a:extLst>
              <a:ext uri="{FF2B5EF4-FFF2-40B4-BE49-F238E27FC236}">
                <a16:creationId xmlns:a16="http://schemas.microsoft.com/office/drawing/2014/main" id="{71A3DAA4-A924-991B-D7CC-CB749BE8C07E}"/>
              </a:ext>
            </a:extLst>
          </p:cNvPr>
          <p:cNvSpPr txBox="1"/>
          <p:nvPr/>
        </p:nvSpPr>
        <p:spPr>
          <a:xfrm>
            <a:off x="1275671" y="30352"/>
            <a:ext cx="3439883" cy="707886"/>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a:t>
            </a:r>
            <a:r>
              <a:rPr lang="lv-LV" sz="2000" b="1" dirty="0">
                <a:solidFill>
                  <a:schemeClr val="bg1"/>
                </a:solidFill>
                <a:latin typeface="Calibri" panose="020F0502020204030204" pitchFamily="34" charset="0"/>
                <a:ea typeface="Calibri" panose="020F0502020204030204" pitchFamily="34" charset="0"/>
                <a:cs typeface="Calibri" panose="020F0502020204030204" pitchFamily="34" charset="0"/>
              </a:rPr>
              <a:t>SKILLS </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SKOLOTĀJU PILNV</a:t>
            </a:r>
            <a:r>
              <a:rPr lang="lv-LV" sz="2000" b="1" dirty="0">
                <a:solidFill>
                  <a:schemeClr val="bg1"/>
                </a:solidFill>
                <a:latin typeface="Calibri" panose="020F0502020204030204" pitchFamily="34" charset="0"/>
                <a:ea typeface="Calibri" panose="020F0502020204030204" pitchFamily="34" charset="0"/>
                <a:cs typeface="Calibri" panose="020F0502020204030204" pitchFamily="34" charset="0"/>
              </a:rPr>
              <a:t>EIDES</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 PROGRAMMA</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517AD19-83FC-588A-A337-CE7828D14216}"/>
              </a:ext>
            </a:extLst>
          </p:cNvPr>
          <p:cNvSpPr txBox="1"/>
          <p:nvPr/>
        </p:nvSpPr>
        <p:spPr>
          <a:xfrm>
            <a:off x="1336202" y="1023690"/>
            <a:ext cx="10550997" cy="3257174"/>
          </a:xfrm>
          <a:prstGeom prst="rect">
            <a:avLst/>
          </a:prstGeom>
          <a:noFill/>
        </p:spPr>
        <p:txBody>
          <a:bodyPr wrap="square">
            <a:spAutoFit/>
          </a:bodyPr>
          <a:lstStyle/>
          <a:p>
            <a:r>
              <a:rPr lang="lv-LV" sz="1800" dirty="0">
                <a:latin typeface="Calibri" panose="020F0502020204030204" pitchFamily="34" charset="0"/>
                <a:ea typeface="Calibri" panose="020F0502020204030204" pitchFamily="34" charset="0"/>
                <a:cs typeface="Calibri" panose="020F0502020204030204" pitchFamily="34" charset="0"/>
              </a:rPr>
              <a:t>B</a:t>
            </a:r>
            <a:r>
              <a:rPr lang="en-GB" sz="1800" dirty="0">
                <a:latin typeface="Calibri" panose="020F0502020204030204" pitchFamily="34" charset="0"/>
                <a:ea typeface="Calibri" panose="020F0502020204030204" pitchFamily="34" charset="0"/>
                <a:cs typeface="Calibri" panose="020F0502020204030204" pitchFamily="34" charset="0"/>
              </a:rPr>
              <a:t>E-21-SKILLED </a:t>
            </a:r>
            <a:r>
              <a:rPr lang="lv-LV" sz="1800" dirty="0">
                <a:latin typeface="Calibri" panose="020F0502020204030204" pitchFamily="34" charset="0"/>
                <a:ea typeface="Calibri" panose="020F0502020204030204" pitchFamily="34" charset="0"/>
                <a:cs typeface="Calibri" panose="020F0502020204030204" pitchFamily="34" charset="0"/>
              </a:rPr>
              <a:t>pasniedzēju pilnveides programma </a:t>
            </a:r>
            <a:r>
              <a:rPr lang="en-GB" sz="1800" dirty="0" err="1">
                <a:latin typeface="Calibri" panose="020F0502020204030204" pitchFamily="34" charset="0"/>
                <a:ea typeface="Calibri" panose="020F0502020204030204" pitchFamily="34" charset="0"/>
                <a:cs typeface="Calibri" panose="020F0502020204030204" pitchFamily="34" charset="0"/>
              </a:rPr>
              <a:t>ir</a:t>
            </a:r>
            <a:r>
              <a:rPr lang="en-GB" sz="1800" dirty="0">
                <a:latin typeface="Calibri" panose="020F0502020204030204" pitchFamily="34" charset="0"/>
                <a:ea typeface="Calibri" panose="020F0502020204030204" pitchFamily="34" charset="0"/>
                <a:cs typeface="Calibri" panose="020F0502020204030204" pitchFamily="34" charset="0"/>
              </a:rPr>
              <a:t> īpaši vērsta uz augstskolu STEM skolotājiem, lai vienlaikus paaugstinātu skolotāju </a:t>
            </a:r>
            <a:r>
              <a:rPr lang="en-GB" sz="1800" dirty="0" err="1">
                <a:latin typeface="Calibri" panose="020F0502020204030204" pitchFamily="34" charset="0"/>
                <a:ea typeface="Calibri" panose="020F0502020204030204" pitchFamily="34" charset="0"/>
                <a:cs typeface="Calibri" panose="020F0502020204030204" pitchFamily="34" charset="0"/>
              </a:rPr>
              <a:t>kvalifikāciju</a:t>
            </a:r>
            <a:r>
              <a:rPr lang="en-GB" sz="1800" dirty="0">
                <a:latin typeface="Calibri" panose="020F0502020204030204" pitchFamily="34" charset="0"/>
                <a:ea typeface="Calibri" panose="020F0502020204030204" pitchFamily="34" charset="0"/>
                <a:cs typeface="Calibri" panose="020F0502020204030204" pitchFamily="34" charset="0"/>
              </a:rPr>
              <a:t> 21</a:t>
            </a:r>
            <a:r>
              <a:rPr lang="lv-LV" sz="1800" dirty="0">
                <a:latin typeface="Calibri" panose="020F0502020204030204" pitchFamily="34" charset="0"/>
                <a:ea typeface="Calibri" panose="020F0502020204030204" pitchFamily="34" charset="0"/>
                <a:cs typeface="Calibri" panose="020F0502020204030204" pitchFamily="34" charset="0"/>
              </a:rPr>
              <a:t>. gadsimta prasmju</a:t>
            </a:r>
            <a:r>
              <a:rPr lang="en-GB" sz="1800" dirty="0">
                <a:latin typeface="Calibri" panose="020F0502020204030204" pitchFamily="34" charset="0"/>
                <a:ea typeface="Calibri" panose="020F0502020204030204" pitchFamily="34" charset="0"/>
                <a:cs typeface="Calibri" panose="020F0502020204030204" pitchFamily="34" charset="0"/>
              </a:rPr>
              <a:t> jomā un apmācītu </a:t>
            </a:r>
            <a:r>
              <a:rPr lang="en-GB" sz="1800" dirty="0" err="1">
                <a:latin typeface="Calibri" panose="020F0502020204030204" pitchFamily="34" charset="0"/>
                <a:ea typeface="Calibri" panose="020F0502020204030204" pitchFamily="34" charset="0"/>
                <a:cs typeface="Calibri" panose="020F0502020204030204" pitchFamily="34" charset="0"/>
              </a:rPr>
              <a:t>viņus</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šīs</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prasmes</a:t>
            </a:r>
            <a:r>
              <a:rPr lang="lv-LV" sz="1800" dirty="0">
                <a:latin typeface="Calibri" panose="020F0502020204030204" pitchFamily="34" charset="0"/>
                <a:ea typeface="Calibri" panose="020F0502020204030204" pitchFamily="34" charset="0"/>
                <a:cs typeface="Calibri" panose="020F0502020204030204" pitchFamily="34" charset="0"/>
              </a:rPr>
              <a:t> nodot</a:t>
            </a:r>
            <a:r>
              <a:rPr lang="en-GB" sz="1800" dirty="0">
                <a:latin typeface="Calibri" panose="020F0502020204030204" pitchFamily="34" charset="0"/>
                <a:ea typeface="Calibri" panose="020F0502020204030204" pitchFamily="34" charset="0"/>
                <a:cs typeface="Calibri" panose="020F0502020204030204" pitchFamily="34" charset="0"/>
              </a:rPr>
              <a:t> s</a:t>
            </a:r>
            <a:r>
              <a:rPr lang="lv-LV" sz="1800" dirty="0" err="1">
                <a:latin typeface="Calibri" panose="020F0502020204030204" pitchFamily="34" charset="0"/>
                <a:ea typeface="Calibri" panose="020F0502020204030204" pitchFamily="34" charset="0"/>
                <a:cs typeface="Calibri" panose="020F0502020204030204" pitchFamily="34" charset="0"/>
              </a:rPr>
              <a:t>tudentiem</a:t>
            </a:r>
            <a:r>
              <a:rPr lang="en-GB" sz="1800" dirty="0">
                <a:latin typeface="Calibri" panose="020F0502020204030204" pitchFamily="34" charset="0"/>
                <a:ea typeface="Calibri" panose="020F0502020204030204" pitchFamily="34" charset="0"/>
                <a:cs typeface="Calibri" panose="020F0502020204030204" pitchFamily="34" charset="0"/>
              </a:rPr>
              <a:t>. Rezultātā iegūtos moduļus skolotāji var izvēlēties atbilstoši savām interesēm par konkrētām prasmēm, kas jāattīsta projekta ietvaros. Šāda elastīga satura izvēle nodrošina 1) </a:t>
            </a:r>
            <a:r>
              <a:rPr lang="en-GB" sz="1800" dirty="0" err="1">
                <a:latin typeface="Calibri" panose="020F0502020204030204" pitchFamily="34" charset="0"/>
                <a:ea typeface="Calibri" panose="020F0502020204030204" pitchFamily="34" charset="0"/>
                <a:cs typeface="Calibri" panose="020F0502020204030204" pitchFamily="34" charset="0"/>
              </a:rPr>
              <a:t>projekta</a:t>
            </a:r>
            <a:r>
              <a:rPr lang="en-GB" sz="1800" dirty="0">
                <a:latin typeface="Calibri" panose="020F0502020204030204" pitchFamily="34" charset="0"/>
                <a:ea typeface="Calibri" panose="020F0502020204030204" pitchFamily="34" charset="0"/>
                <a:cs typeface="Calibri" panose="020F0502020204030204" pitchFamily="34" charset="0"/>
              </a:rPr>
              <a:t> </a:t>
            </a:r>
            <a:r>
              <a:rPr lang="lv-LV" sz="1800" dirty="0">
                <a:latin typeface="Calibri" panose="020F0502020204030204" pitchFamily="34" charset="0"/>
                <a:ea typeface="Calibri" panose="020F0502020204030204" pitchFamily="34" charset="0"/>
                <a:cs typeface="Calibri" panose="020F0502020204030204" pitchFamily="34" charset="0"/>
              </a:rPr>
              <a:t>paplašināmību</a:t>
            </a:r>
            <a:r>
              <a:rPr lang="en-GB" sz="1800" dirty="0">
                <a:latin typeface="Calibri" panose="020F0502020204030204" pitchFamily="34" charset="0"/>
                <a:ea typeface="Calibri" panose="020F0502020204030204" pitchFamily="34" charset="0"/>
                <a:cs typeface="Calibri" panose="020F0502020204030204" pitchFamily="34" charset="0"/>
              </a:rPr>
              <a:t> dažādos reģionos un 2) pielāgojamību konkrētiem reģionālajiem apstākļiem un to vajadzībām. </a:t>
            </a:r>
          </a:p>
          <a:p>
            <a:endParaRPr lang="en-GB" sz="1800" dirty="0">
              <a:latin typeface="Calibri" panose="020F0502020204030204" pitchFamily="34" charset="0"/>
              <a:ea typeface="Calibri" panose="020F0502020204030204" pitchFamily="34" charset="0"/>
              <a:cs typeface="Calibri" panose="020F0502020204030204" pitchFamily="34" charset="0"/>
            </a:endParaRPr>
          </a:p>
          <a:p>
            <a:r>
              <a:rPr lang="en-GB" sz="1800" dirty="0" err="1">
                <a:latin typeface="Calibri" panose="020F0502020204030204" pitchFamily="34" charset="0"/>
                <a:ea typeface="Calibri" panose="020F0502020204030204" pitchFamily="34" charset="0"/>
                <a:cs typeface="Calibri" panose="020F0502020204030204" pitchFamily="34" charset="0"/>
              </a:rPr>
              <a:t>Pilnv</a:t>
            </a:r>
            <a:r>
              <a:rPr lang="lv-LV" sz="1800" dirty="0" err="1">
                <a:latin typeface="Calibri" panose="020F0502020204030204" pitchFamily="34" charset="0"/>
                <a:ea typeface="Calibri" panose="020F0502020204030204" pitchFamily="34" charset="0"/>
                <a:cs typeface="Calibri" panose="020F0502020204030204" pitchFamily="34" charset="0"/>
              </a:rPr>
              <a:t>eides</a:t>
            </a:r>
            <a:r>
              <a:rPr lang="en-GB" sz="1800" dirty="0">
                <a:latin typeface="Calibri" panose="020F0502020204030204" pitchFamily="34" charset="0"/>
                <a:ea typeface="Calibri" panose="020F0502020204030204" pitchFamily="34" charset="0"/>
                <a:cs typeface="Calibri" panose="020F0502020204030204" pitchFamily="34" charset="0"/>
              </a:rPr>
              <a:t> programma </a:t>
            </a:r>
            <a:r>
              <a:rPr lang="en-GB" sz="1800" dirty="0" err="1">
                <a:latin typeface="Calibri" panose="020F0502020204030204" pitchFamily="34" charset="0"/>
                <a:ea typeface="Calibri" panose="020F0502020204030204" pitchFamily="34" charset="0"/>
                <a:cs typeface="Calibri" panose="020F0502020204030204" pitchFamily="34" charset="0"/>
              </a:rPr>
              <a:t>balstās</a:t>
            </a:r>
            <a:r>
              <a:rPr lang="en-GB" sz="1800" dirty="0">
                <a:latin typeface="Calibri" panose="020F0502020204030204" pitchFamily="34" charset="0"/>
                <a:ea typeface="Calibri" panose="020F0502020204030204" pitchFamily="34" charset="0"/>
                <a:cs typeface="Calibri" panose="020F0502020204030204" pitchFamily="34" charset="0"/>
              </a:rPr>
              <a:t> </a:t>
            </a:r>
            <a:r>
              <a:rPr lang="en-GB" sz="1800" dirty="0" err="1">
                <a:latin typeface="Calibri" panose="020F0502020204030204" pitchFamily="34" charset="0"/>
                <a:ea typeface="Calibri" panose="020F0502020204030204" pitchFamily="34" charset="0"/>
                <a:cs typeface="Calibri" panose="020F0502020204030204" pitchFamily="34" charset="0"/>
              </a:rPr>
              <a:t>uz</a:t>
            </a:r>
            <a:r>
              <a:rPr lang="lv-LV" sz="1800" dirty="0">
                <a:latin typeface="Calibri" panose="020F0502020204030204" pitchFamily="34" charset="0"/>
                <a:ea typeface="Calibri" panose="020F0502020204030204" pitchFamily="34" charset="0"/>
                <a:cs typeface="Calibri" panose="020F0502020204030204" pitchFamily="34" charset="0"/>
              </a:rPr>
              <a:t>:</a:t>
            </a:r>
            <a:r>
              <a:rPr lang="en-GB" sz="1800" dirty="0">
                <a:latin typeface="Calibri" panose="020F0502020204030204" pitchFamily="34" charset="0"/>
                <a:ea typeface="Calibri" panose="020F0502020204030204" pitchFamily="34" charset="0"/>
                <a:cs typeface="Calibri" panose="020F0502020204030204" pitchFamily="34" charset="0"/>
              </a:rPr>
              <a:t> </a:t>
            </a:r>
          </a:p>
          <a:p>
            <a:pPr marL="342900" indent="-342900">
              <a:buAutoNum type="arabicParenR"/>
            </a:pP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21</a:t>
            </a:r>
            <a:r>
              <a:rPr lang="lv-LV" sz="1600" b="1" dirty="0">
                <a:solidFill>
                  <a:srgbClr val="8A2061"/>
                </a:solidFill>
                <a:latin typeface="Calibri" panose="020F0502020204030204" pitchFamily="34" charset="0"/>
                <a:ea typeface="Calibri" panose="020F0502020204030204" pitchFamily="34" charset="0"/>
                <a:cs typeface="Calibri" panose="020F0502020204030204" pitchFamily="34" charset="0"/>
              </a:rPr>
              <a:t>. gadsimta prasmju </a:t>
            </a:r>
            <a:r>
              <a:rPr lang="en-GB" sz="1600" b="1" dirty="0" err="1">
                <a:solidFill>
                  <a:srgbClr val="8A2061"/>
                </a:solidFill>
                <a:latin typeface="Calibri" panose="020F0502020204030204" pitchFamily="34" charset="0"/>
                <a:ea typeface="Calibri" panose="020F0502020204030204" pitchFamily="34" charset="0"/>
                <a:cs typeface="Calibri" panose="020F0502020204030204" pitchFamily="34" charset="0"/>
              </a:rPr>
              <a:t>konceptuāl</a:t>
            </a:r>
            <a:r>
              <a:rPr lang="lv-LV" sz="1600" b="1" dirty="0">
                <a:solidFill>
                  <a:srgbClr val="8A2061"/>
                </a:solidFill>
                <a:latin typeface="Calibri" panose="020F0502020204030204" pitchFamily="34" charset="0"/>
                <a:ea typeface="Calibri" panose="020F0502020204030204" pitchFamily="34" charset="0"/>
                <a:cs typeface="Calibri" panose="020F0502020204030204" pitchFamily="34" charset="0"/>
              </a:rPr>
              <a:t>o</a:t>
            </a: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rgbClr val="8A2061"/>
                </a:solidFill>
                <a:latin typeface="Calibri" panose="020F0502020204030204" pitchFamily="34" charset="0"/>
                <a:ea typeface="Calibri" panose="020F0502020204030204" pitchFamily="34" charset="0"/>
                <a:cs typeface="Calibri" panose="020F0502020204030204" pitchFamily="34" charset="0"/>
              </a:rPr>
              <a:t>pamat</a:t>
            </a:r>
            <a:r>
              <a:rPr lang="lv-LV" sz="1600" b="1" dirty="0">
                <a:solidFill>
                  <a:srgbClr val="8A2061"/>
                </a:solidFill>
                <a:latin typeface="Calibri" panose="020F0502020204030204" pitchFamily="34" charset="0"/>
                <a:ea typeface="Calibri" panose="020F0502020204030204" pitchFamily="34" charset="0"/>
                <a:cs typeface="Calibri" panose="020F0502020204030204" pitchFamily="34" charset="0"/>
              </a:rPr>
              <a:t>u</a:t>
            </a: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 </a:t>
            </a:r>
          </a:p>
          <a:p>
            <a:pPr marL="342900" indent="-342900">
              <a:buAutoNum type="arabicParenR"/>
            </a:pPr>
            <a:r>
              <a:rPr lang="en-GB" sz="1600" b="1" dirty="0" err="1">
                <a:solidFill>
                  <a:srgbClr val="8A2061"/>
                </a:solidFill>
                <a:latin typeface="Calibri" panose="020F0502020204030204" pitchFamily="34" charset="0"/>
                <a:ea typeface="Calibri" panose="020F0502020204030204" pitchFamily="34" charset="0"/>
                <a:cs typeface="Calibri" panose="020F0502020204030204" pitchFamily="34" charset="0"/>
              </a:rPr>
              <a:t>reģionāl</a:t>
            </a:r>
            <a:r>
              <a:rPr lang="lv-LV" sz="1600" b="1" dirty="0">
                <a:solidFill>
                  <a:srgbClr val="8A2061"/>
                </a:solidFill>
                <a:latin typeface="Calibri" panose="020F0502020204030204" pitchFamily="34" charset="0"/>
                <a:ea typeface="Calibri" panose="020F0502020204030204" pitchFamily="34" charset="0"/>
                <a:cs typeface="Calibri" panose="020F0502020204030204" pitchFamily="34" charset="0"/>
              </a:rPr>
              <a:t>o</a:t>
            </a: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rgbClr val="8A2061"/>
                </a:solidFill>
                <a:latin typeface="Calibri" panose="020F0502020204030204" pitchFamily="34" charset="0"/>
                <a:ea typeface="Calibri" panose="020F0502020204030204" pitchFamily="34" charset="0"/>
                <a:cs typeface="Calibri" panose="020F0502020204030204" pitchFamily="34" charset="0"/>
              </a:rPr>
              <a:t>nozīm</a:t>
            </a:r>
            <a:r>
              <a:rPr lang="lv-LV" sz="1600" b="1" dirty="0">
                <a:solidFill>
                  <a:srgbClr val="8A2061"/>
                </a:solidFill>
                <a:latin typeface="Calibri" panose="020F0502020204030204" pitchFamily="34" charset="0"/>
                <a:ea typeface="Calibri" panose="020F0502020204030204" pitchFamily="34" charset="0"/>
                <a:cs typeface="Calibri" panose="020F0502020204030204" pitchFamily="34" charset="0"/>
              </a:rPr>
              <a:t>i</a:t>
            </a: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 un status quo </a:t>
            </a:r>
          </a:p>
          <a:p>
            <a:pPr marL="342900" indent="-342900">
              <a:buAutoNum type="arabicParenR"/>
            </a:pPr>
            <a:r>
              <a:rPr lang="lv-LV" sz="1600" b="1" dirty="0">
                <a:solidFill>
                  <a:srgbClr val="8A2061"/>
                </a:solidFill>
                <a:latin typeface="Calibri" panose="020F0502020204030204" pitchFamily="34" charset="0"/>
                <a:ea typeface="Calibri" panose="020F0502020204030204" pitchFamily="34" charset="0"/>
                <a:cs typeface="Calibri" panose="020F0502020204030204" pitchFamily="34" charset="0"/>
              </a:rPr>
              <a:t>p</a:t>
            </a:r>
            <a:r>
              <a:rPr lang="en-GB" sz="1600" b="1" dirty="0" err="1">
                <a:solidFill>
                  <a:srgbClr val="8A2061"/>
                </a:solidFill>
                <a:latin typeface="Calibri" panose="020F0502020204030204" pitchFamily="34" charset="0"/>
                <a:ea typeface="Calibri" panose="020F0502020204030204" pitchFamily="34" charset="0"/>
                <a:cs typeface="Calibri" panose="020F0502020204030204" pitchFamily="34" charset="0"/>
              </a:rPr>
              <a:t>rasmju</a:t>
            </a: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rgbClr val="8A2061"/>
                </a:solidFill>
                <a:latin typeface="Calibri" panose="020F0502020204030204" pitchFamily="34" charset="0"/>
                <a:ea typeface="Calibri" panose="020F0502020204030204" pitchFamily="34" charset="0"/>
                <a:cs typeface="Calibri" panose="020F0502020204030204" pitchFamily="34" charset="0"/>
              </a:rPr>
              <a:t>panorām</a:t>
            </a:r>
            <a:r>
              <a:rPr lang="lv-LV" sz="1600" b="1" dirty="0">
                <a:solidFill>
                  <a:srgbClr val="8A2061"/>
                </a:solidFill>
                <a:latin typeface="Calibri" panose="020F0502020204030204" pitchFamily="34" charset="0"/>
                <a:ea typeface="Calibri" panose="020F0502020204030204" pitchFamily="34" charset="0"/>
                <a:cs typeface="Calibri" panose="020F0502020204030204" pitchFamily="34" charset="0"/>
              </a:rPr>
              <a:t>u</a:t>
            </a:r>
            <a:endPar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a:p>
            <a:endParaRPr lang="en-GB" dirty="0"/>
          </a:p>
          <a:p>
            <a:endParaRPr lang="en-GB" dirty="0"/>
          </a:p>
        </p:txBody>
      </p:sp>
      <p:pic>
        <p:nvPicPr>
          <p:cNvPr id="7" name="Picture 6">
            <a:extLst>
              <a:ext uri="{FF2B5EF4-FFF2-40B4-BE49-F238E27FC236}">
                <a16:creationId xmlns:a16="http://schemas.microsoft.com/office/drawing/2014/main" id="{05717763-BA46-08A7-12DC-6F3E0D189D1E}"/>
              </a:ext>
            </a:extLst>
          </p:cNvPr>
          <p:cNvPicPr>
            <a:picLocks noChangeAspect="1"/>
          </p:cNvPicPr>
          <p:nvPr/>
        </p:nvPicPr>
        <p:blipFill>
          <a:blip r:embed="rId3"/>
          <a:stretch>
            <a:fillRect/>
          </a:stretch>
        </p:blipFill>
        <p:spPr>
          <a:xfrm>
            <a:off x="1275671" y="3942548"/>
            <a:ext cx="5279487" cy="2469175"/>
          </a:xfrm>
          <a:prstGeom prst="rect">
            <a:avLst/>
          </a:prstGeom>
        </p:spPr>
      </p:pic>
      <p:sp>
        <p:nvSpPr>
          <p:cNvPr id="9" name="TextBox 8">
            <a:extLst>
              <a:ext uri="{FF2B5EF4-FFF2-40B4-BE49-F238E27FC236}">
                <a16:creationId xmlns:a16="http://schemas.microsoft.com/office/drawing/2014/main" id="{A4C01CF9-4375-F9DC-2E1A-705C4FFE4747}"/>
              </a:ext>
            </a:extLst>
          </p:cNvPr>
          <p:cNvSpPr txBox="1"/>
          <p:nvPr/>
        </p:nvSpPr>
        <p:spPr>
          <a:xfrm>
            <a:off x="7358567" y="2844225"/>
            <a:ext cx="4257375" cy="584775"/>
          </a:xfrm>
          <a:prstGeom prst="rect">
            <a:avLst/>
          </a:prstGeom>
          <a:noFill/>
        </p:spPr>
        <p:txBody>
          <a:bodyPr wrap="square">
            <a:spAutoFit/>
          </a:bodyPr>
          <a:lstStyle/>
          <a:p>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4) dinamiska instrumentu kopuma iekļaušana un izmantošana studentu </a:t>
            </a:r>
            <a:r>
              <a:rPr lang="en-GB" sz="1600" b="1" dirty="0" err="1">
                <a:solidFill>
                  <a:srgbClr val="8A2061"/>
                </a:solidFill>
                <a:latin typeface="Calibri" panose="020F0502020204030204" pitchFamily="34" charset="0"/>
                <a:ea typeface="Calibri" panose="020F0502020204030204" pitchFamily="34" charset="0"/>
                <a:cs typeface="Calibri" panose="020F0502020204030204" pitchFamily="34" charset="0"/>
              </a:rPr>
              <a:t>kvalifikācijas</a:t>
            </a: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 </a:t>
            </a:r>
            <a:r>
              <a:rPr lang="en-GB" sz="1600" b="1" dirty="0" err="1">
                <a:solidFill>
                  <a:srgbClr val="8A2061"/>
                </a:solidFill>
                <a:latin typeface="Calibri" panose="020F0502020204030204" pitchFamily="34" charset="0"/>
                <a:ea typeface="Calibri" panose="020F0502020204030204" pitchFamily="34" charset="0"/>
                <a:cs typeface="Calibri" panose="020F0502020204030204" pitchFamily="34" charset="0"/>
              </a:rPr>
              <a:t>celšanai</a:t>
            </a: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 </a:t>
            </a:r>
            <a:endParaRPr lang="en-IE" sz="1600"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F1037724-E915-6D9A-2206-14EABE5A7370}"/>
              </a:ext>
            </a:extLst>
          </p:cNvPr>
          <p:cNvPicPr>
            <a:picLocks noChangeAspect="1"/>
          </p:cNvPicPr>
          <p:nvPr/>
        </p:nvPicPr>
        <p:blipFill>
          <a:blip r:embed="rId4"/>
          <a:stretch>
            <a:fillRect/>
          </a:stretch>
        </p:blipFill>
        <p:spPr>
          <a:xfrm>
            <a:off x="7424652" y="3932011"/>
            <a:ext cx="4125203" cy="2189646"/>
          </a:xfrm>
          <a:prstGeom prst="rect">
            <a:avLst/>
          </a:prstGeom>
        </p:spPr>
      </p:pic>
      <p:pic>
        <p:nvPicPr>
          <p:cNvPr id="12" name="Picture 11">
            <a:extLst>
              <a:ext uri="{FF2B5EF4-FFF2-40B4-BE49-F238E27FC236}">
                <a16:creationId xmlns:a16="http://schemas.microsoft.com/office/drawing/2014/main" id="{12F3CC27-E74A-4227-924E-EB7333BEF91D}"/>
              </a:ext>
            </a:extLst>
          </p:cNvPr>
          <p:cNvPicPr>
            <a:picLocks noChangeAspect="1"/>
          </p:cNvPicPr>
          <p:nvPr/>
        </p:nvPicPr>
        <p:blipFill>
          <a:blip r:embed="rId5"/>
          <a:stretch>
            <a:fillRect/>
          </a:stretch>
        </p:blipFill>
        <p:spPr>
          <a:xfrm>
            <a:off x="10988654" y="6337041"/>
            <a:ext cx="1127858" cy="390178"/>
          </a:xfrm>
          <a:prstGeom prst="rect">
            <a:avLst/>
          </a:prstGeom>
        </p:spPr>
      </p:pic>
    </p:spTree>
    <p:extLst>
      <p:ext uri="{BB962C8B-B14F-4D97-AF65-F5344CB8AC3E}">
        <p14:creationId xmlns:p14="http://schemas.microsoft.com/office/powerpoint/2010/main" val="1238382006"/>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F3D2295954AF1042ACC23876AF319FBF" ma:contentTypeVersion="16" ma:contentTypeDescription="Izveidot jaunu dokumentu." ma:contentTypeScope="" ma:versionID="2edd021e4bb620ba38d1c936ecbf722e">
  <xsd:schema xmlns:xsd="http://www.w3.org/2001/XMLSchema" xmlns:xs="http://www.w3.org/2001/XMLSchema" xmlns:p="http://schemas.microsoft.com/office/2006/metadata/properties" xmlns:ns2="1e5ca055-2fcb-431f-9f0c-13148e81002f" xmlns:ns3="478cfa9a-b818-4e35-b564-971bd04e2ab8" targetNamespace="http://schemas.microsoft.com/office/2006/metadata/properties" ma:root="true" ma:fieldsID="63845a0a2ef62e787f9c3a7720df3eae" ns2:_="" ns3:_="">
    <xsd:import namespace="1e5ca055-2fcb-431f-9f0c-13148e81002f"/>
    <xsd:import namespace="478cfa9a-b818-4e35-b564-971bd04e2ab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5ca055-2fcb-431f-9f0c-13148e8100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Attēlu atzīmes" ma:readOnly="false" ma:fieldId="{5cf76f15-5ced-4ddc-b409-7134ff3c332f}" ma:taxonomyMulti="true" ma:sspId="032bf106-b365-443e-bdf9-9561cb4f30d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8cfa9a-b818-4e35-b564-971bd04e2ab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516d3d-1bfe-44fe-867d-95fe1bd01696}" ma:internalName="TaxCatchAll" ma:showField="CatchAllData" ma:web="478cfa9a-b818-4e35-b564-971bd04e2ab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Koplietots ar: detalizēt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1e5ca055-2fcb-431f-9f0c-13148e81002f" xsi:nil="true"/>
    <lcf76f155ced4ddcb4097134ff3c332f xmlns="1e5ca055-2fcb-431f-9f0c-13148e81002f">
      <Terms xmlns="http://schemas.microsoft.com/office/infopath/2007/PartnerControls"/>
    </lcf76f155ced4ddcb4097134ff3c332f>
    <TaxCatchAll xmlns="478cfa9a-b818-4e35-b564-971bd04e2ab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9B291D-0FEB-4FF7-A4FF-8E38B60A63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5ca055-2fcb-431f-9f0c-13148e81002f"/>
    <ds:schemaRef ds:uri="478cfa9a-b818-4e35-b564-971bd04e2a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1e5ca055-2fcb-431f-9f0c-13148e81002f"/>
    <ds:schemaRef ds:uri="478cfa9a-b818-4e35-b564-971bd04e2ab8"/>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10548</TotalTime>
  <Words>5179</Words>
  <Application>Microsoft Office PowerPoint</Application>
  <PresentationFormat>Platekrāna</PresentationFormat>
  <Paragraphs>538</Paragraphs>
  <Slides>57</Slides>
  <Notes>5</Notes>
  <HiddenSlides>0</HiddenSlides>
  <MMClips>0</MMClips>
  <ScaleCrop>false</ScaleCrop>
  <HeadingPairs>
    <vt:vector size="4" baseType="variant">
      <vt:variant>
        <vt:lpstr>Dizains</vt:lpstr>
      </vt:variant>
      <vt:variant>
        <vt:i4>1</vt:i4>
      </vt:variant>
      <vt:variant>
        <vt:lpstr>Slaidu virsraksti</vt:lpstr>
      </vt:variant>
      <vt:variant>
        <vt:i4>57</vt:i4>
      </vt:variant>
    </vt:vector>
  </HeadingPairs>
  <TitlesOfParts>
    <vt:vector size="58" baseType="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docId:25D77D90DE950FBE69B80A26278D2E14</cp:keywords>
  <cp:lastModifiedBy>Ieva Bērziņa</cp:lastModifiedBy>
  <cp:revision>494</cp:revision>
  <dcterms:created xsi:type="dcterms:W3CDTF">2021-06-15T11:45:52Z</dcterms:created>
  <dcterms:modified xsi:type="dcterms:W3CDTF">2025-01-27T07:44:03Z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0x010100F3D2295954AF1042ACC23876AF319FBF</vt:lpwstr>
  </property>
  <property fmtid="{D5CDD505-2E9C-101B-9397-08002B2CF9AE}" pid="3" name="MediaServiceImageTags">
    <vt:lpwstr/>
  </property>
</Properties>
</file>