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62"/>
  </p:notesMasterIdLst>
  <p:handoutMasterIdLst>
    <p:handoutMasterId r:id="rId63"/>
  </p:handoutMasterIdLst>
  <p:sldIdLst>
    <p:sldId id="690" r:id="rId5"/>
    <p:sldId id="695" r:id="rId6"/>
    <p:sldId id="751" r:id="rId7"/>
    <p:sldId id="752" r:id="rId8"/>
    <p:sldId id="745" r:id="rId9"/>
    <p:sldId id="746" r:id="rId10"/>
    <p:sldId id="749" r:id="rId11"/>
    <p:sldId id="750" r:id="rId12"/>
    <p:sldId id="755" r:id="rId13"/>
    <p:sldId id="753" r:id="rId14"/>
    <p:sldId id="754" r:id="rId15"/>
    <p:sldId id="735" r:id="rId16"/>
    <p:sldId id="736" r:id="rId17"/>
    <p:sldId id="737" r:id="rId18"/>
    <p:sldId id="738" r:id="rId19"/>
    <p:sldId id="739" r:id="rId20"/>
    <p:sldId id="740" r:id="rId21"/>
    <p:sldId id="748" r:id="rId22"/>
    <p:sldId id="747" r:id="rId23"/>
    <p:sldId id="728" r:id="rId24"/>
    <p:sldId id="729" r:id="rId25"/>
    <p:sldId id="719" r:id="rId26"/>
    <p:sldId id="694" r:id="rId27"/>
    <p:sldId id="692" r:id="rId28"/>
    <p:sldId id="696" r:id="rId29"/>
    <p:sldId id="697" r:id="rId30"/>
    <p:sldId id="699" r:id="rId31"/>
    <p:sldId id="698" r:id="rId32"/>
    <p:sldId id="700" r:id="rId33"/>
    <p:sldId id="701" r:id="rId34"/>
    <p:sldId id="702" r:id="rId35"/>
    <p:sldId id="703" r:id="rId36"/>
    <p:sldId id="704" r:id="rId37"/>
    <p:sldId id="706" r:id="rId38"/>
    <p:sldId id="705" r:id="rId39"/>
    <p:sldId id="707" r:id="rId40"/>
    <p:sldId id="708" r:id="rId41"/>
    <p:sldId id="709" r:id="rId42"/>
    <p:sldId id="710" r:id="rId43"/>
    <p:sldId id="711" r:id="rId44"/>
    <p:sldId id="712" r:id="rId45"/>
    <p:sldId id="713" r:id="rId46"/>
    <p:sldId id="714" r:id="rId47"/>
    <p:sldId id="715" r:id="rId48"/>
    <p:sldId id="716" r:id="rId49"/>
    <p:sldId id="717" r:id="rId50"/>
    <p:sldId id="718" r:id="rId51"/>
    <p:sldId id="720" r:id="rId52"/>
    <p:sldId id="721" r:id="rId53"/>
    <p:sldId id="722" r:id="rId54"/>
    <p:sldId id="723" r:id="rId55"/>
    <p:sldId id="724" r:id="rId56"/>
    <p:sldId id="725" r:id="rId57"/>
    <p:sldId id="726" r:id="rId58"/>
    <p:sldId id="757" r:id="rId59"/>
    <p:sldId id="756" r:id="rId60"/>
    <p:sldId id="677" r:id="rId61"/>
  </p:sldIdLst>
  <p:sldSz cx="12192000" cy="6858000"/>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eva Bērziņa" initials="IB" lastIdx="2" clrIdx="0">
    <p:extLst>
      <p:ext uri="{19B8F6BF-5375-455C-9EA6-DF929625EA0E}">
        <p15:presenceInfo xmlns:p15="http://schemas.microsoft.com/office/powerpoint/2012/main" userId="S::Ieva.Berzina_6@rtu.lv::7276e03a-7c77-4384-a8f1-a3189d972a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124E"/>
    <a:srgbClr val="2B0A2C"/>
    <a:srgbClr val="1C1442"/>
    <a:srgbClr val="D91D84"/>
    <a:srgbClr val="AD4097"/>
    <a:srgbClr val="969696"/>
    <a:srgbClr val="60A9DD"/>
    <a:srgbClr val="3A0D3B"/>
    <a:srgbClr val="280929"/>
    <a:srgbClr val="8A20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8F6A15-1329-A71F-378F-A4CBBE7D83B0}" v="4" dt="2025-01-27T07:43:54.9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41" autoAdjust="0"/>
    <p:restoredTop sz="93978"/>
  </p:normalViewPr>
  <p:slideViewPr>
    <p:cSldViewPr snapToGrid="0" snapToObjects="1">
      <p:cViewPr varScale="1">
        <p:scale>
          <a:sx n="96" d="100"/>
          <a:sy n="96" d="100"/>
        </p:scale>
        <p:origin x="102" y="72"/>
      </p:cViewPr>
      <p:guideLst/>
    </p:cSldViewPr>
  </p:slideViewPr>
  <p:notesTextViewPr>
    <p:cViewPr>
      <p:scale>
        <a:sx n="1" d="1"/>
        <a:sy n="1" d="1"/>
      </p:scale>
      <p:origin x="0" y="0"/>
    </p:cViewPr>
  </p:notesTextViewPr>
  <p:sorterViewPr>
    <p:cViewPr>
      <p:scale>
        <a:sx n="46" d="100"/>
        <a:sy n="46" d="100"/>
      </p:scale>
      <p:origin x="0" y="0"/>
    </p:cViewPr>
  </p:sorterViewPr>
  <p:notesViewPr>
    <p:cSldViewPr snapToGrid="0" snapToObjects="1" showGuides="1">
      <p:cViewPr varScale="1">
        <p:scale>
          <a:sx n="71" d="100"/>
          <a:sy n="71" d="100"/>
        </p:scale>
        <p:origin x="2448"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eva Bērziņa" userId="S::ieva.berzina_6@rtu.lv::7276e03a-7c77-4384-a8f1-a3189d972a14" providerId="AD" clId="Web-{C98F6A15-1329-A71F-378F-A4CBBE7D83B0}"/>
    <pc:docChg chg="modSld">
      <pc:chgData name="Ieva Bērziņa" userId="S::ieva.berzina_6@rtu.lv::7276e03a-7c77-4384-a8f1-a3189d972a14" providerId="AD" clId="Web-{C98F6A15-1329-A71F-378F-A4CBBE7D83B0}" dt="2025-01-27T07:43:52.988" v="1" actId="20577"/>
      <pc:docMkLst>
        <pc:docMk/>
      </pc:docMkLst>
      <pc:sldChg chg="modSp">
        <pc:chgData name="Ieva Bērziņa" userId="S::ieva.berzina_6@rtu.lv::7276e03a-7c77-4384-a8f1-a3189d972a14" providerId="AD" clId="Web-{C98F6A15-1329-A71F-378F-A4CBBE7D83B0}" dt="2025-01-27T07:43:52.988" v="1" actId="20577"/>
        <pc:sldMkLst>
          <pc:docMk/>
          <pc:sldMk cId="166775864" sldId="690"/>
        </pc:sldMkLst>
        <pc:spChg chg="mod">
          <ac:chgData name="Ieva Bērziņa" userId="S::ieva.berzina_6@rtu.lv::7276e03a-7c77-4384-a8f1-a3189d972a14" providerId="AD" clId="Web-{C98F6A15-1329-A71F-378F-A4CBBE7D83B0}" dt="2025-01-27T07:43:52.988" v="1" actId="20577"/>
          <ac:spMkLst>
            <pc:docMk/>
            <pc:sldMk cId="166775864" sldId="690"/>
            <ac:spMk id="9" creationId="{749E2888-F3E3-A934-BD54-42A6D7253C66}"/>
          </ac:spMkLst>
        </pc:spChg>
      </pc:sldChg>
    </pc:docChg>
  </pc:docChgLst>
  <pc:docChgLst>
    <pc:chgData name="Ieva Bērziņa" userId="7276e03a-7c77-4384-a8f1-a3189d972a14" providerId="ADAL" clId="{2B47CA3F-20EB-46D6-8FA2-F4F579E87E26}"/>
    <pc:docChg chg="undo custSel modSld sldOrd">
      <pc:chgData name="Ieva Bērziņa" userId="7276e03a-7c77-4384-a8f1-a3189d972a14" providerId="ADAL" clId="{2B47CA3F-20EB-46D6-8FA2-F4F579E87E26}" dt="2025-01-20T14:27:32.479" v="2423"/>
      <pc:docMkLst>
        <pc:docMk/>
      </pc:docMkLst>
      <pc:sldChg chg="addSp delSp modSp mod">
        <pc:chgData name="Ieva Bērziņa" userId="7276e03a-7c77-4384-a8f1-a3189d972a14" providerId="ADAL" clId="{2B47CA3F-20EB-46D6-8FA2-F4F579E87E26}" dt="2025-01-17T13:48:45.823" v="159" actId="1076"/>
        <pc:sldMkLst>
          <pc:docMk/>
          <pc:sldMk cId="4291396894" sldId="677"/>
        </pc:sldMkLst>
        <pc:spChg chg="mod">
          <ac:chgData name="Ieva Bērziņa" userId="7276e03a-7c77-4384-a8f1-a3189d972a14" providerId="ADAL" clId="{2B47CA3F-20EB-46D6-8FA2-F4F579E87E26}" dt="2025-01-17T13:48:08.262" v="156" actId="20577"/>
          <ac:spMkLst>
            <pc:docMk/>
            <pc:sldMk cId="4291396894" sldId="677"/>
            <ac:spMk id="118" creationId="{DB99FCB8-645E-4C8B-ED89-CEFC4874C2D8}"/>
          </ac:spMkLst>
        </pc:spChg>
        <pc:grpChg chg="del">
          <ac:chgData name="Ieva Bērziņa" userId="7276e03a-7c77-4384-a8f1-a3189d972a14" providerId="ADAL" clId="{2B47CA3F-20EB-46D6-8FA2-F4F579E87E26}" dt="2025-01-17T13:48:10.851" v="157" actId="478"/>
          <ac:grpSpMkLst>
            <pc:docMk/>
            <pc:sldMk cId="4291396894" sldId="677"/>
            <ac:grpSpMk id="97" creationId="{F02DA6CD-FFC4-7B90-EE9D-CA32AE079F50}"/>
          </ac:grpSpMkLst>
        </pc:grpChg>
        <pc:picChg chg="add mod">
          <ac:chgData name="Ieva Bērziņa" userId="7276e03a-7c77-4384-a8f1-a3189d972a14" providerId="ADAL" clId="{2B47CA3F-20EB-46D6-8FA2-F4F579E87E26}" dt="2025-01-17T13:48:45.823" v="159" actId="1076"/>
          <ac:picMkLst>
            <pc:docMk/>
            <pc:sldMk cId="4291396894" sldId="677"/>
            <ac:picMk id="3" creationId="{4FC229C8-7659-4204-92A0-7789A6E41DD9}"/>
          </ac:picMkLst>
        </pc:picChg>
      </pc:sldChg>
      <pc:sldChg chg="modSp mod">
        <pc:chgData name="Ieva Bērziņa" userId="7276e03a-7c77-4384-a8f1-a3189d972a14" providerId="ADAL" clId="{2B47CA3F-20EB-46D6-8FA2-F4F579E87E26}" dt="2025-01-17T13:33:27.631" v="14" actId="20577"/>
        <pc:sldMkLst>
          <pc:docMk/>
          <pc:sldMk cId="166775864" sldId="690"/>
        </pc:sldMkLst>
        <pc:spChg chg="mod">
          <ac:chgData name="Ieva Bērziņa" userId="7276e03a-7c77-4384-a8f1-a3189d972a14" providerId="ADAL" clId="{2B47CA3F-20EB-46D6-8FA2-F4F579E87E26}" dt="2025-01-17T13:33:27.631" v="14" actId="20577"/>
          <ac:spMkLst>
            <pc:docMk/>
            <pc:sldMk cId="166775864" sldId="690"/>
            <ac:spMk id="9" creationId="{749E2888-F3E3-A934-BD54-42A6D7253C66}"/>
          </ac:spMkLst>
        </pc:spChg>
      </pc:sldChg>
      <pc:sldChg chg="addSp modSp">
        <pc:chgData name="Ieva Bērziņa" userId="7276e03a-7c77-4384-a8f1-a3189d972a14" providerId="ADAL" clId="{2B47CA3F-20EB-46D6-8FA2-F4F579E87E26}" dt="2025-01-20T14:14:49.206" v="2267"/>
        <pc:sldMkLst>
          <pc:docMk/>
          <pc:sldMk cId="659319031" sldId="692"/>
        </pc:sldMkLst>
        <pc:picChg chg="add mod">
          <ac:chgData name="Ieva Bērziņa" userId="7276e03a-7c77-4384-a8f1-a3189d972a14" providerId="ADAL" clId="{2B47CA3F-20EB-46D6-8FA2-F4F579E87E26}" dt="2025-01-20T14:14:49.206" v="2267"/>
          <ac:picMkLst>
            <pc:docMk/>
            <pc:sldMk cId="659319031" sldId="692"/>
            <ac:picMk id="4" creationId="{DED04CCD-93C5-4811-BABB-6A1CD62187C3}"/>
          </ac:picMkLst>
        </pc:picChg>
      </pc:sldChg>
      <pc:sldChg chg="addSp modSp mod">
        <pc:chgData name="Ieva Bērziņa" userId="7276e03a-7c77-4384-a8f1-a3189d972a14" providerId="ADAL" clId="{2B47CA3F-20EB-46D6-8FA2-F4F579E87E26}" dt="2025-01-20T14:14:42.327" v="2266"/>
        <pc:sldMkLst>
          <pc:docMk/>
          <pc:sldMk cId="2371072668" sldId="694"/>
        </pc:sldMkLst>
        <pc:spChg chg="mod">
          <ac:chgData name="Ieva Bērziņa" userId="7276e03a-7c77-4384-a8f1-a3189d972a14" providerId="ADAL" clId="{2B47CA3F-20EB-46D6-8FA2-F4F579E87E26}" dt="2025-01-20T14:14:16.849" v="2264" actId="6549"/>
          <ac:spMkLst>
            <pc:docMk/>
            <pc:sldMk cId="2371072668" sldId="694"/>
            <ac:spMk id="7" creationId="{56C0938E-B6E7-5004-CBD5-39FB56FE7EB1}"/>
          </ac:spMkLst>
        </pc:spChg>
        <pc:picChg chg="add mod">
          <ac:chgData name="Ieva Bērziņa" userId="7276e03a-7c77-4384-a8f1-a3189d972a14" providerId="ADAL" clId="{2B47CA3F-20EB-46D6-8FA2-F4F579E87E26}" dt="2025-01-20T14:14:42.327" v="2266"/>
          <ac:picMkLst>
            <pc:docMk/>
            <pc:sldMk cId="2371072668" sldId="694"/>
            <ac:picMk id="12" creationId="{6D54AC2C-F053-4DA3-BB20-75A1A807A7C5}"/>
          </ac:picMkLst>
        </pc:picChg>
      </pc:sldChg>
      <pc:sldChg chg="addSp modSp mod">
        <pc:chgData name="Ieva Bērziņa" userId="7276e03a-7c77-4384-a8f1-a3189d972a14" providerId="ADAL" clId="{2B47CA3F-20EB-46D6-8FA2-F4F579E87E26}" dt="2025-01-20T07:34:15.473" v="233" actId="20577"/>
        <pc:sldMkLst>
          <pc:docMk/>
          <pc:sldMk cId="828113466" sldId="695"/>
        </pc:sldMkLst>
        <pc:spChg chg="mod">
          <ac:chgData name="Ieva Bērziņa" userId="7276e03a-7c77-4384-a8f1-a3189d972a14" providerId="ADAL" clId="{2B47CA3F-20EB-46D6-8FA2-F4F579E87E26}" dt="2025-01-20T07:34:15.473" v="233" actId="20577"/>
          <ac:spMkLst>
            <pc:docMk/>
            <pc:sldMk cId="828113466" sldId="695"/>
            <ac:spMk id="2" creationId="{37AF82C6-4FBA-7AE7-5857-F3A7F3C5EF9D}"/>
          </ac:spMkLst>
        </pc:spChg>
        <pc:spChg chg="mod">
          <ac:chgData name="Ieva Bērziņa" userId="7276e03a-7c77-4384-a8f1-a3189d972a14" providerId="ADAL" clId="{2B47CA3F-20EB-46D6-8FA2-F4F579E87E26}" dt="2025-01-17T13:41:07.681" v="49" actId="20577"/>
          <ac:spMkLst>
            <pc:docMk/>
            <pc:sldMk cId="828113466" sldId="695"/>
            <ac:spMk id="7" creationId="{E9D5D588-8033-51A3-6E1D-674C8DAFEFB8}"/>
          </ac:spMkLst>
        </pc:spChg>
        <pc:spChg chg="mod">
          <ac:chgData name="Ieva Bērziņa" userId="7276e03a-7c77-4384-a8f1-a3189d972a14" providerId="ADAL" clId="{2B47CA3F-20EB-46D6-8FA2-F4F579E87E26}" dt="2025-01-17T13:41:18.765" v="53" actId="20577"/>
          <ac:spMkLst>
            <pc:docMk/>
            <pc:sldMk cId="828113466" sldId="695"/>
            <ac:spMk id="10" creationId="{BF60250C-A8C5-D91D-5DCA-A0970F8E7DFF}"/>
          </ac:spMkLst>
        </pc:spChg>
        <pc:spChg chg="mod">
          <ac:chgData name="Ieva Bērziņa" userId="7276e03a-7c77-4384-a8f1-a3189d972a14" providerId="ADAL" clId="{2B47CA3F-20EB-46D6-8FA2-F4F579E87E26}" dt="2025-01-17T13:41:03.462" v="48" actId="20577"/>
          <ac:spMkLst>
            <pc:docMk/>
            <pc:sldMk cId="828113466" sldId="695"/>
            <ac:spMk id="14" creationId="{670AAB32-2C3A-1768-2629-4DE6C9A420D9}"/>
          </ac:spMkLst>
        </pc:spChg>
        <pc:spChg chg="mod">
          <ac:chgData name="Ieva Bērziņa" userId="7276e03a-7c77-4384-a8f1-a3189d972a14" providerId="ADAL" clId="{2B47CA3F-20EB-46D6-8FA2-F4F579E87E26}" dt="2025-01-17T13:35:35.341" v="40" actId="20577"/>
          <ac:spMkLst>
            <pc:docMk/>
            <pc:sldMk cId="828113466" sldId="695"/>
            <ac:spMk id="18" creationId="{31A884CA-68C3-1906-6747-E28913554F20}"/>
          </ac:spMkLst>
        </pc:spChg>
        <pc:spChg chg="mod">
          <ac:chgData name="Ieva Bērziņa" userId="7276e03a-7c77-4384-a8f1-a3189d972a14" providerId="ADAL" clId="{2B47CA3F-20EB-46D6-8FA2-F4F579E87E26}" dt="2025-01-17T13:34:17.065" v="24" actId="20577"/>
          <ac:spMkLst>
            <pc:docMk/>
            <pc:sldMk cId="828113466" sldId="695"/>
            <ac:spMk id="19" creationId="{BB8B8F1F-B68E-80A9-7007-8511D32410D5}"/>
          </ac:spMkLst>
        </pc:spChg>
        <pc:spChg chg="mod">
          <ac:chgData name="Ieva Bērziņa" userId="7276e03a-7c77-4384-a8f1-a3189d972a14" providerId="ADAL" clId="{2B47CA3F-20EB-46D6-8FA2-F4F579E87E26}" dt="2025-01-17T13:36:08.303" v="44" actId="1076"/>
          <ac:spMkLst>
            <pc:docMk/>
            <pc:sldMk cId="828113466" sldId="695"/>
            <ac:spMk id="22" creationId="{518F9C74-11A8-3BFB-218B-B354EE2663F6}"/>
          </ac:spMkLst>
        </pc:spChg>
        <pc:spChg chg="mod">
          <ac:chgData name="Ieva Bērziņa" userId="7276e03a-7c77-4384-a8f1-a3189d972a14" providerId="ADAL" clId="{2B47CA3F-20EB-46D6-8FA2-F4F579E87E26}" dt="2025-01-17T13:35:39.873" v="41" actId="6549"/>
          <ac:spMkLst>
            <pc:docMk/>
            <pc:sldMk cId="828113466" sldId="695"/>
            <ac:spMk id="31" creationId="{3BA71FCC-49CF-A9C4-3C79-B639DAC57B66}"/>
          </ac:spMkLst>
        </pc:spChg>
        <pc:spChg chg="mod">
          <ac:chgData name="Ieva Bērziņa" userId="7276e03a-7c77-4384-a8f1-a3189d972a14" providerId="ADAL" clId="{2B47CA3F-20EB-46D6-8FA2-F4F579E87E26}" dt="2025-01-17T13:36:01.811" v="42" actId="1076"/>
          <ac:spMkLst>
            <pc:docMk/>
            <pc:sldMk cId="828113466" sldId="695"/>
            <ac:spMk id="39" creationId="{3B7DDD5B-6276-8DEC-DBCE-64AED976E3F2}"/>
          </ac:spMkLst>
        </pc:spChg>
        <pc:picChg chg="add mod">
          <ac:chgData name="Ieva Bērziņa" userId="7276e03a-7c77-4384-a8f1-a3189d972a14" providerId="ADAL" clId="{2B47CA3F-20EB-46D6-8FA2-F4F579E87E26}" dt="2025-01-17T13:40:47.766" v="46" actId="1076"/>
          <ac:picMkLst>
            <pc:docMk/>
            <pc:sldMk cId="828113466" sldId="695"/>
            <ac:picMk id="21" creationId="{4707C5FD-AE32-43A8-91D8-66C7D3F15B5E}"/>
          </ac:picMkLst>
        </pc:picChg>
      </pc:sldChg>
      <pc:sldChg chg="addSp modSp">
        <pc:chgData name="Ieva Bērziņa" userId="7276e03a-7c77-4384-a8f1-a3189d972a14" providerId="ADAL" clId="{2B47CA3F-20EB-46D6-8FA2-F4F579E87E26}" dt="2025-01-20T14:14:55.626" v="2268"/>
        <pc:sldMkLst>
          <pc:docMk/>
          <pc:sldMk cId="1025820870" sldId="696"/>
        </pc:sldMkLst>
        <pc:picChg chg="add mod">
          <ac:chgData name="Ieva Bērziņa" userId="7276e03a-7c77-4384-a8f1-a3189d972a14" providerId="ADAL" clId="{2B47CA3F-20EB-46D6-8FA2-F4F579E87E26}" dt="2025-01-20T14:14:55.626" v="2268"/>
          <ac:picMkLst>
            <pc:docMk/>
            <pc:sldMk cId="1025820870" sldId="696"/>
            <ac:picMk id="25" creationId="{A9647107-295D-4DB5-9477-01FB65E015DE}"/>
          </ac:picMkLst>
        </pc:picChg>
      </pc:sldChg>
      <pc:sldChg chg="addSp modSp">
        <pc:chgData name="Ieva Bērziņa" userId="7276e03a-7c77-4384-a8f1-a3189d972a14" providerId="ADAL" clId="{2B47CA3F-20EB-46D6-8FA2-F4F579E87E26}" dt="2025-01-20T14:15:00.846" v="2269"/>
        <pc:sldMkLst>
          <pc:docMk/>
          <pc:sldMk cId="3482033653" sldId="697"/>
        </pc:sldMkLst>
        <pc:picChg chg="add mod">
          <ac:chgData name="Ieva Bērziņa" userId="7276e03a-7c77-4384-a8f1-a3189d972a14" providerId="ADAL" clId="{2B47CA3F-20EB-46D6-8FA2-F4F579E87E26}" dt="2025-01-20T14:15:00.846" v="2269"/>
          <ac:picMkLst>
            <pc:docMk/>
            <pc:sldMk cId="3482033653" sldId="697"/>
            <ac:picMk id="9" creationId="{095D78E9-38A9-4548-9FE7-CDBBE6948E12}"/>
          </ac:picMkLst>
        </pc:picChg>
      </pc:sldChg>
      <pc:sldChg chg="addSp modSp">
        <pc:chgData name="Ieva Bērziņa" userId="7276e03a-7c77-4384-a8f1-a3189d972a14" providerId="ADAL" clId="{2B47CA3F-20EB-46D6-8FA2-F4F579E87E26}" dt="2025-01-20T14:15:08.735" v="2271"/>
        <pc:sldMkLst>
          <pc:docMk/>
          <pc:sldMk cId="1135139925" sldId="698"/>
        </pc:sldMkLst>
        <pc:picChg chg="add mod">
          <ac:chgData name="Ieva Bērziņa" userId="7276e03a-7c77-4384-a8f1-a3189d972a14" providerId="ADAL" clId="{2B47CA3F-20EB-46D6-8FA2-F4F579E87E26}" dt="2025-01-20T14:15:08.735" v="2271"/>
          <ac:picMkLst>
            <pc:docMk/>
            <pc:sldMk cId="1135139925" sldId="698"/>
            <ac:picMk id="8" creationId="{F6A412B2-E752-404C-B687-080C576FD832}"/>
          </ac:picMkLst>
        </pc:picChg>
      </pc:sldChg>
      <pc:sldChg chg="addSp modSp">
        <pc:chgData name="Ieva Bērziņa" userId="7276e03a-7c77-4384-a8f1-a3189d972a14" providerId="ADAL" clId="{2B47CA3F-20EB-46D6-8FA2-F4F579E87E26}" dt="2025-01-20T14:15:03.191" v="2270"/>
        <pc:sldMkLst>
          <pc:docMk/>
          <pc:sldMk cId="3013949268" sldId="699"/>
        </pc:sldMkLst>
        <pc:picChg chg="add mod">
          <ac:chgData name="Ieva Bērziņa" userId="7276e03a-7c77-4384-a8f1-a3189d972a14" providerId="ADAL" clId="{2B47CA3F-20EB-46D6-8FA2-F4F579E87E26}" dt="2025-01-20T14:15:03.191" v="2270"/>
          <ac:picMkLst>
            <pc:docMk/>
            <pc:sldMk cId="3013949268" sldId="699"/>
            <ac:picMk id="7" creationId="{164C7DE6-D403-4FCC-A26A-D7C89401CA2E}"/>
          </ac:picMkLst>
        </pc:picChg>
      </pc:sldChg>
      <pc:sldChg chg="addSp modSp">
        <pc:chgData name="Ieva Bērziņa" userId="7276e03a-7c77-4384-a8f1-a3189d972a14" providerId="ADAL" clId="{2B47CA3F-20EB-46D6-8FA2-F4F579E87E26}" dt="2025-01-20T14:15:16.556" v="2272"/>
        <pc:sldMkLst>
          <pc:docMk/>
          <pc:sldMk cId="756437889" sldId="700"/>
        </pc:sldMkLst>
        <pc:picChg chg="add mod">
          <ac:chgData name="Ieva Bērziņa" userId="7276e03a-7c77-4384-a8f1-a3189d972a14" providerId="ADAL" clId="{2B47CA3F-20EB-46D6-8FA2-F4F579E87E26}" dt="2025-01-20T14:15:16.556" v="2272"/>
          <ac:picMkLst>
            <pc:docMk/>
            <pc:sldMk cId="756437889" sldId="700"/>
            <ac:picMk id="22" creationId="{5DA36D89-4DA4-4789-B540-288EEC2E83B3}"/>
          </ac:picMkLst>
        </pc:picChg>
      </pc:sldChg>
      <pc:sldChg chg="addSp modSp">
        <pc:chgData name="Ieva Bērziņa" userId="7276e03a-7c77-4384-a8f1-a3189d972a14" providerId="ADAL" clId="{2B47CA3F-20EB-46D6-8FA2-F4F579E87E26}" dt="2025-01-20T14:15:22.936" v="2273"/>
        <pc:sldMkLst>
          <pc:docMk/>
          <pc:sldMk cId="244771673" sldId="701"/>
        </pc:sldMkLst>
        <pc:picChg chg="add mod">
          <ac:chgData name="Ieva Bērziņa" userId="7276e03a-7c77-4384-a8f1-a3189d972a14" providerId="ADAL" clId="{2B47CA3F-20EB-46D6-8FA2-F4F579E87E26}" dt="2025-01-20T14:15:22.936" v="2273"/>
          <ac:picMkLst>
            <pc:docMk/>
            <pc:sldMk cId="244771673" sldId="701"/>
            <ac:picMk id="8" creationId="{E8E764E7-B3F5-47E2-BF97-D416FCA1988C}"/>
          </ac:picMkLst>
        </pc:picChg>
      </pc:sldChg>
      <pc:sldChg chg="addSp modSp mod">
        <pc:chgData name="Ieva Bērziņa" userId="7276e03a-7c77-4384-a8f1-a3189d972a14" providerId="ADAL" clId="{2B47CA3F-20EB-46D6-8FA2-F4F579E87E26}" dt="2025-01-20T14:16:29.896" v="2294"/>
        <pc:sldMkLst>
          <pc:docMk/>
          <pc:sldMk cId="123529310" sldId="702"/>
        </pc:sldMkLst>
        <pc:graphicFrameChg chg="modGraphic">
          <ac:chgData name="Ieva Bērziņa" userId="7276e03a-7c77-4384-a8f1-a3189d972a14" providerId="ADAL" clId="{2B47CA3F-20EB-46D6-8FA2-F4F579E87E26}" dt="2025-01-20T13:54:36.895" v="2053" actId="20577"/>
          <ac:graphicFrameMkLst>
            <pc:docMk/>
            <pc:sldMk cId="123529310" sldId="702"/>
            <ac:graphicFrameMk id="2" creationId="{22B6EDF0-CB2D-077C-3DDB-069FE7DA6639}"/>
          </ac:graphicFrameMkLst>
        </pc:graphicFrameChg>
        <pc:picChg chg="add mod">
          <ac:chgData name="Ieva Bērziņa" userId="7276e03a-7c77-4384-a8f1-a3189d972a14" providerId="ADAL" clId="{2B47CA3F-20EB-46D6-8FA2-F4F579E87E26}" dt="2025-01-20T14:16:29.896" v="2294"/>
          <ac:picMkLst>
            <pc:docMk/>
            <pc:sldMk cId="123529310" sldId="702"/>
            <ac:picMk id="8" creationId="{F00F5342-EC4A-4BAA-B34E-2CD0C3401498}"/>
          </ac:picMkLst>
        </pc:picChg>
      </pc:sldChg>
      <pc:sldChg chg="addSp modSp mod">
        <pc:chgData name="Ieva Bērziņa" userId="7276e03a-7c77-4384-a8f1-a3189d972a14" providerId="ADAL" clId="{2B47CA3F-20EB-46D6-8FA2-F4F579E87E26}" dt="2025-01-20T14:16:53.641" v="2313" actId="20577"/>
        <pc:sldMkLst>
          <pc:docMk/>
          <pc:sldMk cId="339561604" sldId="703"/>
        </pc:sldMkLst>
        <pc:spChg chg="mod">
          <ac:chgData name="Ieva Bērziņa" userId="7276e03a-7c77-4384-a8f1-a3189d972a14" providerId="ADAL" clId="{2B47CA3F-20EB-46D6-8FA2-F4F579E87E26}" dt="2025-01-20T14:16:19.812" v="2292" actId="20577"/>
          <ac:spMkLst>
            <pc:docMk/>
            <pc:sldMk cId="339561604" sldId="703"/>
            <ac:spMk id="6" creationId="{6C7E59BC-531A-D81A-CBF6-5C30614184E6}"/>
          </ac:spMkLst>
        </pc:spChg>
        <pc:graphicFrameChg chg="modGraphic">
          <ac:chgData name="Ieva Bērziņa" userId="7276e03a-7c77-4384-a8f1-a3189d972a14" providerId="ADAL" clId="{2B47CA3F-20EB-46D6-8FA2-F4F579E87E26}" dt="2025-01-20T14:16:53.641" v="2313" actId="20577"/>
          <ac:graphicFrameMkLst>
            <pc:docMk/>
            <pc:sldMk cId="339561604" sldId="703"/>
            <ac:graphicFrameMk id="2" creationId="{22B6EDF0-CB2D-077C-3DDB-069FE7DA6639}"/>
          </ac:graphicFrameMkLst>
        </pc:graphicFrameChg>
        <pc:picChg chg="add mod">
          <ac:chgData name="Ieva Bērziņa" userId="7276e03a-7c77-4384-a8f1-a3189d972a14" providerId="ADAL" clId="{2B47CA3F-20EB-46D6-8FA2-F4F579E87E26}" dt="2025-01-20T14:16:25.286" v="2293"/>
          <ac:picMkLst>
            <pc:docMk/>
            <pc:sldMk cId="339561604" sldId="703"/>
            <ac:picMk id="9" creationId="{F403AB7D-F27E-418E-BE1A-F60EBA6D82BA}"/>
          </ac:picMkLst>
        </pc:picChg>
      </pc:sldChg>
      <pc:sldChg chg="addSp modSp mod">
        <pc:chgData name="Ieva Bērziņa" userId="7276e03a-7c77-4384-a8f1-a3189d972a14" providerId="ADAL" clId="{2B47CA3F-20EB-46D6-8FA2-F4F579E87E26}" dt="2025-01-20T14:16:58.756" v="2314"/>
        <pc:sldMkLst>
          <pc:docMk/>
          <pc:sldMk cId="680534456" sldId="704"/>
        </pc:sldMkLst>
        <pc:spChg chg="mod">
          <ac:chgData name="Ieva Bērziņa" userId="7276e03a-7c77-4384-a8f1-a3189d972a14" providerId="ADAL" clId="{2B47CA3F-20EB-46D6-8FA2-F4F579E87E26}" dt="2025-01-20T13:55:18.436" v="2054" actId="14100"/>
          <ac:spMkLst>
            <pc:docMk/>
            <pc:sldMk cId="680534456" sldId="704"/>
            <ac:spMk id="8" creationId="{71FCCA58-E6AE-D030-CB6C-0809439C7D2B}"/>
          </ac:spMkLst>
        </pc:spChg>
        <pc:picChg chg="add mod">
          <ac:chgData name="Ieva Bērziņa" userId="7276e03a-7c77-4384-a8f1-a3189d972a14" providerId="ADAL" clId="{2B47CA3F-20EB-46D6-8FA2-F4F579E87E26}" dt="2025-01-20T14:16:58.756" v="2314"/>
          <ac:picMkLst>
            <pc:docMk/>
            <pc:sldMk cId="680534456" sldId="704"/>
            <ac:picMk id="15" creationId="{96C671BF-9C54-4856-B964-286244E15FCF}"/>
          </ac:picMkLst>
        </pc:picChg>
      </pc:sldChg>
      <pc:sldChg chg="addSp modSp">
        <pc:chgData name="Ieva Bērziņa" userId="7276e03a-7c77-4384-a8f1-a3189d972a14" providerId="ADAL" clId="{2B47CA3F-20EB-46D6-8FA2-F4F579E87E26}" dt="2025-01-20T14:17:19.770" v="2316"/>
        <pc:sldMkLst>
          <pc:docMk/>
          <pc:sldMk cId="161217655" sldId="705"/>
        </pc:sldMkLst>
        <pc:picChg chg="add mod">
          <ac:chgData name="Ieva Bērziņa" userId="7276e03a-7c77-4384-a8f1-a3189d972a14" providerId="ADAL" clId="{2B47CA3F-20EB-46D6-8FA2-F4F579E87E26}" dt="2025-01-20T14:17:19.770" v="2316"/>
          <ac:picMkLst>
            <pc:docMk/>
            <pc:sldMk cId="161217655" sldId="705"/>
            <ac:picMk id="6" creationId="{9F062018-A154-41C4-A1A8-EE481246FF9F}"/>
          </ac:picMkLst>
        </pc:picChg>
      </pc:sldChg>
      <pc:sldChg chg="addSp modSp">
        <pc:chgData name="Ieva Bērziņa" userId="7276e03a-7c77-4384-a8f1-a3189d972a14" providerId="ADAL" clId="{2B47CA3F-20EB-46D6-8FA2-F4F579E87E26}" dt="2025-01-20T14:17:10.526" v="2315"/>
        <pc:sldMkLst>
          <pc:docMk/>
          <pc:sldMk cId="4222068802" sldId="706"/>
        </pc:sldMkLst>
        <pc:picChg chg="add mod">
          <ac:chgData name="Ieva Bērziņa" userId="7276e03a-7c77-4384-a8f1-a3189d972a14" providerId="ADAL" clId="{2B47CA3F-20EB-46D6-8FA2-F4F579E87E26}" dt="2025-01-20T14:17:10.526" v="2315"/>
          <ac:picMkLst>
            <pc:docMk/>
            <pc:sldMk cId="4222068802" sldId="706"/>
            <ac:picMk id="18" creationId="{C4F099A5-C66B-4B41-8D09-DD2295D2AADD}"/>
          </ac:picMkLst>
        </pc:picChg>
      </pc:sldChg>
      <pc:sldChg chg="addSp modSp">
        <pc:chgData name="Ieva Bērziņa" userId="7276e03a-7c77-4384-a8f1-a3189d972a14" providerId="ADAL" clId="{2B47CA3F-20EB-46D6-8FA2-F4F579E87E26}" dt="2025-01-20T14:17:43.935" v="2317"/>
        <pc:sldMkLst>
          <pc:docMk/>
          <pc:sldMk cId="3000788556" sldId="708"/>
        </pc:sldMkLst>
        <pc:picChg chg="add mod">
          <ac:chgData name="Ieva Bērziņa" userId="7276e03a-7c77-4384-a8f1-a3189d972a14" providerId="ADAL" clId="{2B47CA3F-20EB-46D6-8FA2-F4F579E87E26}" dt="2025-01-20T14:17:43.935" v="2317"/>
          <ac:picMkLst>
            <pc:docMk/>
            <pc:sldMk cId="3000788556" sldId="708"/>
            <ac:picMk id="20" creationId="{279C8C21-C050-4896-83E4-CDA31A42FEF5}"/>
          </ac:picMkLst>
        </pc:picChg>
      </pc:sldChg>
      <pc:sldChg chg="addSp modSp mod">
        <pc:chgData name="Ieva Bērziņa" userId="7276e03a-7c77-4384-a8f1-a3189d972a14" providerId="ADAL" clId="{2B47CA3F-20EB-46D6-8FA2-F4F579E87E26}" dt="2025-01-20T14:18:01.618" v="2318"/>
        <pc:sldMkLst>
          <pc:docMk/>
          <pc:sldMk cId="365257166" sldId="710"/>
        </pc:sldMkLst>
        <pc:spChg chg="mod">
          <ac:chgData name="Ieva Bērziņa" userId="7276e03a-7c77-4384-a8f1-a3189d972a14" providerId="ADAL" clId="{2B47CA3F-20EB-46D6-8FA2-F4F579E87E26}" dt="2025-01-20T14:01:05.786" v="2055" actId="6549"/>
          <ac:spMkLst>
            <pc:docMk/>
            <pc:sldMk cId="365257166" sldId="710"/>
            <ac:spMk id="8" creationId="{71FCCA58-E6AE-D030-CB6C-0809439C7D2B}"/>
          </ac:spMkLst>
        </pc:spChg>
        <pc:picChg chg="add mod">
          <ac:chgData name="Ieva Bērziņa" userId="7276e03a-7c77-4384-a8f1-a3189d972a14" providerId="ADAL" clId="{2B47CA3F-20EB-46D6-8FA2-F4F579E87E26}" dt="2025-01-20T14:18:01.618" v="2318"/>
          <ac:picMkLst>
            <pc:docMk/>
            <pc:sldMk cId="365257166" sldId="710"/>
            <ac:picMk id="11" creationId="{F46F5145-517E-4A84-83EA-9CD57CB8799F}"/>
          </ac:picMkLst>
        </pc:picChg>
      </pc:sldChg>
      <pc:sldChg chg="addSp modSp">
        <pc:chgData name="Ieva Bērziņa" userId="7276e03a-7c77-4384-a8f1-a3189d972a14" providerId="ADAL" clId="{2B47CA3F-20EB-46D6-8FA2-F4F579E87E26}" dt="2025-01-20T14:18:10.935" v="2319"/>
        <pc:sldMkLst>
          <pc:docMk/>
          <pc:sldMk cId="4282270262" sldId="711"/>
        </pc:sldMkLst>
        <pc:picChg chg="add mod">
          <ac:chgData name="Ieva Bērziņa" userId="7276e03a-7c77-4384-a8f1-a3189d972a14" providerId="ADAL" clId="{2B47CA3F-20EB-46D6-8FA2-F4F579E87E26}" dt="2025-01-20T14:18:10.935" v="2319"/>
          <ac:picMkLst>
            <pc:docMk/>
            <pc:sldMk cId="4282270262" sldId="711"/>
            <ac:picMk id="7" creationId="{D187411C-A44C-4C0B-88E2-CCE75317CD64}"/>
          </ac:picMkLst>
        </pc:picChg>
      </pc:sldChg>
      <pc:sldChg chg="addSp modSp mod">
        <pc:chgData name="Ieva Bērziņa" userId="7276e03a-7c77-4384-a8f1-a3189d972a14" providerId="ADAL" clId="{2B47CA3F-20EB-46D6-8FA2-F4F579E87E26}" dt="2025-01-20T14:18:21.516" v="2322" actId="20577"/>
        <pc:sldMkLst>
          <pc:docMk/>
          <pc:sldMk cId="1429051864" sldId="712"/>
        </pc:sldMkLst>
        <pc:spChg chg="mod">
          <ac:chgData name="Ieva Bērziņa" userId="7276e03a-7c77-4384-a8f1-a3189d972a14" providerId="ADAL" clId="{2B47CA3F-20EB-46D6-8FA2-F4F579E87E26}" dt="2025-01-20T14:18:21.516" v="2322" actId="20577"/>
          <ac:spMkLst>
            <pc:docMk/>
            <pc:sldMk cId="1429051864" sldId="712"/>
            <ac:spMk id="8" creationId="{71FCCA58-E6AE-D030-CB6C-0809439C7D2B}"/>
          </ac:spMkLst>
        </pc:spChg>
        <pc:picChg chg="add mod">
          <ac:chgData name="Ieva Bērziņa" userId="7276e03a-7c77-4384-a8f1-a3189d972a14" providerId="ADAL" clId="{2B47CA3F-20EB-46D6-8FA2-F4F579E87E26}" dt="2025-01-20T14:18:14.806" v="2320"/>
          <ac:picMkLst>
            <pc:docMk/>
            <pc:sldMk cId="1429051864" sldId="712"/>
            <ac:picMk id="17" creationId="{7E05E817-7F84-4DBB-84E0-DF53567B0B9F}"/>
          </ac:picMkLst>
        </pc:picChg>
      </pc:sldChg>
      <pc:sldChg chg="addSp modSp mod">
        <pc:chgData name="Ieva Bērziņa" userId="7276e03a-7c77-4384-a8f1-a3189d972a14" providerId="ADAL" clId="{2B47CA3F-20EB-46D6-8FA2-F4F579E87E26}" dt="2025-01-20T14:18:34.996" v="2323"/>
        <pc:sldMkLst>
          <pc:docMk/>
          <pc:sldMk cId="3594814464" sldId="713"/>
        </pc:sldMkLst>
        <pc:graphicFrameChg chg="modGraphic">
          <ac:chgData name="Ieva Bērziņa" userId="7276e03a-7c77-4384-a8f1-a3189d972a14" providerId="ADAL" clId="{2B47CA3F-20EB-46D6-8FA2-F4F579E87E26}" dt="2025-01-20T14:01:24.976" v="2063" actId="20577"/>
          <ac:graphicFrameMkLst>
            <pc:docMk/>
            <pc:sldMk cId="3594814464" sldId="713"/>
            <ac:graphicFrameMk id="5" creationId="{8B4CD8EC-C949-BFF5-D8E4-EAB42C28012D}"/>
          </ac:graphicFrameMkLst>
        </pc:graphicFrameChg>
        <pc:picChg chg="add mod">
          <ac:chgData name="Ieva Bērziņa" userId="7276e03a-7c77-4384-a8f1-a3189d972a14" providerId="ADAL" clId="{2B47CA3F-20EB-46D6-8FA2-F4F579E87E26}" dt="2025-01-20T14:18:34.996" v="2323"/>
          <ac:picMkLst>
            <pc:docMk/>
            <pc:sldMk cId="3594814464" sldId="713"/>
            <ac:picMk id="8" creationId="{2BE6037A-AA9F-4470-8DCC-28A75E100730}"/>
          </ac:picMkLst>
        </pc:picChg>
      </pc:sldChg>
      <pc:sldChg chg="addSp modSp mod">
        <pc:chgData name="Ieva Bērziņa" userId="7276e03a-7c77-4384-a8f1-a3189d972a14" providerId="ADAL" clId="{2B47CA3F-20EB-46D6-8FA2-F4F579E87E26}" dt="2025-01-20T14:18:40.345" v="2324"/>
        <pc:sldMkLst>
          <pc:docMk/>
          <pc:sldMk cId="355487451" sldId="714"/>
        </pc:sldMkLst>
        <pc:graphicFrameChg chg="modGraphic">
          <ac:chgData name="Ieva Bērziņa" userId="7276e03a-7c77-4384-a8f1-a3189d972a14" providerId="ADAL" clId="{2B47CA3F-20EB-46D6-8FA2-F4F579E87E26}" dt="2025-01-20T14:01:37.456" v="2072" actId="20577"/>
          <ac:graphicFrameMkLst>
            <pc:docMk/>
            <pc:sldMk cId="355487451" sldId="714"/>
            <ac:graphicFrameMk id="5" creationId="{8B4CD8EC-C949-BFF5-D8E4-EAB42C28012D}"/>
          </ac:graphicFrameMkLst>
        </pc:graphicFrameChg>
        <pc:picChg chg="add mod">
          <ac:chgData name="Ieva Bērziņa" userId="7276e03a-7c77-4384-a8f1-a3189d972a14" providerId="ADAL" clId="{2B47CA3F-20EB-46D6-8FA2-F4F579E87E26}" dt="2025-01-20T14:18:40.345" v="2324"/>
          <ac:picMkLst>
            <pc:docMk/>
            <pc:sldMk cId="355487451" sldId="714"/>
            <ac:picMk id="8" creationId="{9D87CE38-B8C4-492A-B6A3-B31F8CE20DC8}"/>
          </ac:picMkLst>
        </pc:picChg>
      </pc:sldChg>
      <pc:sldChg chg="addSp modSp mod">
        <pc:chgData name="Ieva Bērziņa" userId="7276e03a-7c77-4384-a8f1-a3189d972a14" providerId="ADAL" clId="{2B47CA3F-20EB-46D6-8FA2-F4F579E87E26}" dt="2025-01-20T14:18:46.407" v="2325"/>
        <pc:sldMkLst>
          <pc:docMk/>
          <pc:sldMk cId="43025584" sldId="715"/>
        </pc:sldMkLst>
        <pc:spChg chg="mod">
          <ac:chgData name="Ieva Bērziņa" userId="7276e03a-7c77-4384-a8f1-a3189d972a14" providerId="ADAL" clId="{2B47CA3F-20EB-46D6-8FA2-F4F579E87E26}" dt="2025-01-20T14:01:45.006" v="2073" actId="6549"/>
          <ac:spMkLst>
            <pc:docMk/>
            <pc:sldMk cId="43025584" sldId="715"/>
            <ac:spMk id="8" creationId="{71FCCA58-E6AE-D030-CB6C-0809439C7D2B}"/>
          </ac:spMkLst>
        </pc:spChg>
        <pc:picChg chg="add mod">
          <ac:chgData name="Ieva Bērziņa" userId="7276e03a-7c77-4384-a8f1-a3189d972a14" providerId="ADAL" clId="{2B47CA3F-20EB-46D6-8FA2-F4F579E87E26}" dt="2025-01-20T14:18:46.407" v="2325"/>
          <ac:picMkLst>
            <pc:docMk/>
            <pc:sldMk cId="43025584" sldId="715"/>
            <ac:picMk id="27" creationId="{D1A7FF77-3905-40B8-9EA5-E6332BDE066A}"/>
          </ac:picMkLst>
        </pc:picChg>
      </pc:sldChg>
      <pc:sldChg chg="modSp mod">
        <pc:chgData name="Ieva Bērziņa" userId="7276e03a-7c77-4384-a8f1-a3189d972a14" providerId="ADAL" clId="{2B47CA3F-20EB-46D6-8FA2-F4F579E87E26}" dt="2025-01-20T14:01:57.125" v="2076" actId="20577"/>
        <pc:sldMkLst>
          <pc:docMk/>
          <pc:sldMk cId="3192396045" sldId="716"/>
        </pc:sldMkLst>
        <pc:spChg chg="mod">
          <ac:chgData name="Ieva Bērziņa" userId="7276e03a-7c77-4384-a8f1-a3189d972a14" providerId="ADAL" clId="{2B47CA3F-20EB-46D6-8FA2-F4F579E87E26}" dt="2025-01-20T14:01:57.125" v="2076" actId="20577"/>
          <ac:spMkLst>
            <pc:docMk/>
            <pc:sldMk cId="3192396045" sldId="716"/>
            <ac:spMk id="3" creationId="{06A3B45A-0AE8-A3F7-5467-3C9FA0B14E5C}"/>
          </ac:spMkLst>
        </pc:spChg>
      </pc:sldChg>
      <pc:sldChg chg="addSp modSp mod">
        <pc:chgData name="Ieva Bērziņa" userId="7276e03a-7c77-4384-a8f1-a3189d972a14" providerId="ADAL" clId="{2B47CA3F-20EB-46D6-8FA2-F4F579E87E26}" dt="2025-01-20T14:23:08.726" v="2352"/>
        <pc:sldMkLst>
          <pc:docMk/>
          <pc:sldMk cId="3004750651" sldId="717"/>
        </pc:sldMkLst>
        <pc:spChg chg="mod">
          <ac:chgData name="Ieva Bērziņa" userId="7276e03a-7c77-4384-a8f1-a3189d972a14" providerId="ADAL" clId="{2B47CA3F-20EB-46D6-8FA2-F4F579E87E26}" dt="2025-01-20T14:23:01.071" v="2351" actId="6549"/>
          <ac:spMkLst>
            <pc:docMk/>
            <pc:sldMk cId="3004750651" sldId="717"/>
            <ac:spMk id="3" creationId="{06A3B45A-0AE8-A3F7-5467-3C9FA0B14E5C}"/>
          </ac:spMkLst>
        </pc:spChg>
        <pc:picChg chg="add mod">
          <ac:chgData name="Ieva Bērziņa" userId="7276e03a-7c77-4384-a8f1-a3189d972a14" providerId="ADAL" clId="{2B47CA3F-20EB-46D6-8FA2-F4F579E87E26}" dt="2025-01-20T14:23:08.726" v="2352"/>
          <ac:picMkLst>
            <pc:docMk/>
            <pc:sldMk cId="3004750651" sldId="717"/>
            <ac:picMk id="7" creationId="{F7F76C46-2EE0-417F-ACF9-5704587F6A5E}"/>
          </ac:picMkLst>
        </pc:picChg>
      </pc:sldChg>
      <pc:sldChg chg="addSp modSp mod">
        <pc:chgData name="Ieva Bērziņa" userId="7276e03a-7c77-4384-a8f1-a3189d972a14" providerId="ADAL" clId="{2B47CA3F-20EB-46D6-8FA2-F4F579E87E26}" dt="2025-01-20T14:24:50.476" v="2391" actId="20577"/>
        <pc:sldMkLst>
          <pc:docMk/>
          <pc:sldMk cId="2178943564" sldId="718"/>
        </pc:sldMkLst>
        <pc:spChg chg="mod">
          <ac:chgData name="Ieva Bērziņa" userId="7276e03a-7c77-4384-a8f1-a3189d972a14" providerId="ADAL" clId="{2B47CA3F-20EB-46D6-8FA2-F4F579E87E26}" dt="2025-01-20T14:24:50.476" v="2391" actId="20577"/>
          <ac:spMkLst>
            <pc:docMk/>
            <pc:sldMk cId="2178943564" sldId="718"/>
            <ac:spMk id="67" creationId="{76EC7856-B0EC-004E-A2BE-9CF77555B8D1}"/>
          </ac:spMkLst>
        </pc:spChg>
        <pc:picChg chg="add mod">
          <ac:chgData name="Ieva Bērziņa" userId="7276e03a-7c77-4384-a8f1-a3189d972a14" providerId="ADAL" clId="{2B47CA3F-20EB-46D6-8FA2-F4F579E87E26}" dt="2025-01-20T14:23:16.625" v="2353"/>
          <ac:picMkLst>
            <pc:docMk/>
            <pc:sldMk cId="2178943564" sldId="718"/>
            <ac:picMk id="20" creationId="{827BF0D0-E43C-4CE5-8272-21AD0C928EC7}"/>
          </ac:picMkLst>
        </pc:picChg>
      </pc:sldChg>
      <pc:sldChg chg="addSp modSp mod">
        <pc:chgData name="Ieva Bērziņa" userId="7276e03a-7c77-4384-a8f1-a3189d972a14" providerId="ADAL" clId="{2B47CA3F-20EB-46D6-8FA2-F4F579E87E26}" dt="2025-01-20T14:14:39.571" v="2265"/>
        <pc:sldMkLst>
          <pc:docMk/>
          <pc:sldMk cId="1854277384" sldId="719"/>
        </pc:sldMkLst>
        <pc:spChg chg="mod">
          <ac:chgData name="Ieva Bērziņa" userId="7276e03a-7c77-4384-a8f1-a3189d972a14" providerId="ADAL" clId="{2B47CA3F-20EB-46D6-8FA2-F4F579E87E26}" dt="2025-01-20T12:50:35.940" v="1586" actId="20577"/>
          <ac:spMkLst>
            <pc:docMk/>
            <pc:sldMk cId="1854277384" sldId="719"/>
            <ac:spMk id="8" creationId="{71FCCA58-E6AE-D030-CB6C-0809439C7D2B}"/>
          </ac:spMkLst>
        </pc:spChg>
        <pc:spChg chg="mod">
          <ac:chgData name="Ieva Bērziņa" userId="7276e03a-7c77-4384-a8f1-a3189d972a14" providerId="ADAL" clId="{2B47CA3F-20EB-46D6-8FA2-F4F579E87E26}" dt="2025-01-20T13:41:03.580" v="2045" actId="20577"/>
          <ac:spMkLst>
            <pc:docMk/>
            <pc:sldMk cId="1854277384" sldId="719"/>
            <ac:spMk id="67" creationId="{76EC7856-B0EC-004E-A2BE-9CF77555B8D1}"/>
          </ac:spMkLst>
        </pc:spChg>
        <pc:picChg chg="add mod">
          <ac:chgData name="Ieva Bērziņa" userId="7276e03a-7c77-4384-a8f1-a3189d972a14" providerId="ADAL" clId="{2B47CA3F-20EB-46D6-8FA2-F4F579E87E26}" dt="2025-01-20T14:14:39.571" v="2265"/>
          <ac:picMkLst>
            <pc:docMk/>
            <pc:sldMk cId="1854277384" sldId="719"/>
            <ac:picMk id="10" creationId="{A46E54EA-6A4B-48A2-9F0F-39B286D3F8AE}"/>
          </ac:picMkLst>
        </pc:picChg>
      </pc:sldChg>
      <pc:sldChg chg="addSp delSp modSp mod">
        <pc:chgData name="Ieva Bērziņa" userId="7276e03a-7c77-4384-a8f1-a3189d972a14" providerId="ADAL" clId="{2B47CA3F-20EB-46D6-8FA2-F4F579E87E26}" dt="2025-01-20T14:25:17.514" v="2395"/>
        <pc:sldMkLst>
          <pc:docMk/>
          <pc:sldMk cId="3456156592" sldId="720"/>
        </pc:sldMkLst>
        <pc:spChg chg="add del">
          <ac:chgData name="Ieva Bērziņa" userId="7276e03a-7c77-4384-a8f1-a3189d972a14" providerId="ADAL" clId="{2B47CA3F-20EB-46D6-8FA2-F4F579E87E26}" dt="2025-01-20T14:25:08.606" v="2393" actId="22"/>
          <ac:spMkLst>
            <pc:docMk/>
            <pc:sldMk cId="3456156592" sldId="720"/>
            <ac:spMk id="8" creationId="{F72C917E-C980-4045-9270-874968652E4B}"/>
          </ac:spMkLst>
        </pc:spChg>
        <pc:picChg chg="add mod">
          <ac:chgData name="Ieva Bērziņa" userId="7276e03a-7c77-4384-a8f1-a3189d972a14" providerId="ADAL" clId="{2B47CA3F-20EB-46D6-8FA2-F4F579E87E26}" dt="2025-01-20T14:25:17.514" v="2395"/>
          <ac:picMkLst>
            <pc:docMk/>
            <pc:sldMk cId="3456156592" sldId="720"/>
            <ac:picMk id="9" creationId="{7F03679E-D32A-4A1F-B415-C7A9001E1045}"/>
          </ac:picMkLst>
        </pc:picChg>
      </pc:sldChg>
      <pc:sldChg chg="addSp modSp">
        <pc:chgData name="Ieva Bērziņa" userId="7276e03a-7c77-4384-a8f1-a3189d972a14" providerId="ADAL" clId="{2B47CA3F-20EB-46D6-8FA2-F4F579E87E26}" dt="2025-01-20T14:25:13.896" v="2394"/>
        <pc:sldMkLst>
          <pc:docMk/>
          <pc:sldMk cId="2263805782" sldId="721"/>
        </pc:sldMkLst>
        <pc:picChg chg="add mod">
          <ac:chgData name="Ieva Bērziņa" userId="7276e03a-7c77-4384-a8f1-a3189d972a14" providerId="ADAL" clId="{2B47CA3F-20EB-46D6-8FA2-F4F579E87E26}" dt="2025-01-20T14:25:13.896" v="2394"/>
          <ac:picMkLst>
            <pc:docMk/>
            <pc:sldMk cId="2263805782" sldId="721"/>
            <ac:picMk id="32" creationId="{291BAB18-5AD0-4874-B95E-7F3194D93ACA}"/>
          </ac:picMkLst>
        </pc:picChg>
      </pc:sldChg>
      <pc:sldChg chg="modSp mod">
        <pc:chgData name="Ieva Bērziņa" userId="7276e03a-7c77-4384-a8f1-a3189d972a14" providerId="ADAL" clId="{2B47CA3F-20EB-46D6-8FA2-F4F579E87E26}" dt="2025-01-20T14:02:19.945" v="2077" actId="6549"/>
        <pc:sldMkLst>
          <pc:docMk/>
          <pc:sldMk cId="2918842100" sldId="722"/>
        </pc:sldMkLst>
        <pc:spChg chg="mod">
          <ac:chgData name="Ieva Bērziņa" userId="7276e03a-7c77-4384-a8f1-a3189d972a14" providerId="ADAL" clId="{2B47CA3F-20EB-46D6-8FA2-F4F579E87E26}" dt="2025-01-20T14:02:19.945" v="2077" actId="6549"/>
          <ac:spMkLst>
            <pc:docMk/>
            <pc:sldMk cId="2918842100" sldId="722"/>
            <ac:spMk id="8" creationId="{50EA910B-7A4F-8A34-72EE-8C278DC4D723}"/>
          </ac:spMkLst>
        </pc:spChg>
      </pc:sldChg>
      <pc:sldChg chg="modSp mod">
        <pc:chgData name="Ieva Bērziņa" userId="7276e03a-7c77-4384-a8f1-a3189d972a14" providerId="ADAL" clId="{2B47CA3F-20EB-46D6-8FA2-F4F579E87E26}" dt="2025-01-20T14:26:41.326" v="2414" actId="313"/>
        <pc:sldMkLst>
          <pc:docMk/>
          <pc:sldMk cId="37258335" sldId="723"/>
        </pc:sldMkLst>
        <pc:spChg chg="mod">
          <ac:chgData name="Ieva Bērziņa" userId="7276e03a-7c77-4384-a8f1-a3189d972a14" providerId="ADAL" clId="{2B47CA3F-20EB-46D6-8FA2-F4F579E87E26}" dt="2025-01-20T14:26:41.326" v="2414" actId="313"/>
          <ac:spMkLst>
            <pc:docMk/>
            <pc:sldMk cId="37258335" sldId="723"/>
            <ac:spMk id="6" creationId="{6C7E59BC-531A-D81A-CBF6-5C30614184E6}"/>
          </ac:spMkLst>
        </pc:spChg>
      </pc:sldChg>
      <pc:sldChg chg="addSp modSp mod">
        <pc:chgData name="Ieva Bērziņa" userId="7276e03a-7c77-4384-a8f1-a3189d972a14" providerId="ADAL" clId="{2B47CA3F-20EB-46D6-8FA2-F4F579E87E26}" dt="2025-01-20T14:27:10.436" v="2421" actId="20577"/>
        <pc:sldMkLst>
          <pc:docMk/>
          <pc:sldMk cId="2295946198" sldId="724"/>
        </pc:sldMkLst>
        <pc:spChg chg="mod">
          <ac:chgData name="Ieva Bērziņa" userId="7276e03a-7c77-4384-a8f1-a3189d972a14" providerId="ADAL" clId="{2B47CA3F-20EB-46D6-8FA2-F4F579E87E26}" dt="2025-01-20T14:27:10.436" v="2421" actId="20577"/>
          <ac:spMkLst>
            <pc:docMk/>
            <pc:sldMk cId="2295946198" sldId="724"/>
            <ac:spMk id="2" creationId="{80B61854-945F-5FCD-2783-7C2C7C2A2B93}"/>
          </ac:spMkLst>
        </pc:spChg>
        <pc:spChg chg="mod">
          <ac:chgData name="Ieva Bērziņa" userId="7276e03a-7c77-4384-a8f1-a3189d972a14" providerId="ADAL" clId="{2B47CA3F-20EB-46D6-8FA2-F4F579E87E26}" dt="2025-01-20T14:26:56.646" v="2418" actId="20577"/>
          <ac:spMkLst>
            <pc:docMk/>
            <pc:sldMk cId="2295946198" sldId="724"/>
            <ac:spMk id="5" creationId="{4ADB796C-E8B4-F8EB-6119-E7FC904DA4EA}"/>
          </ac:spMkLst>
        </pc:spChg>
        <pc:picChg chg="add mod">
          <ac:chgData name="Ieva Bērziņa" userId="7276e03a-7c77-4384-a8f1-a3189d972a14" providerId="ADAL" clId="{2B47CA3F-20EB-46D6-8FA2-F4F579E87E26}" dt="2025-01-20T14:26:59.377" v="2419"/>
          <ac:picMkLst>
            <pc:docMk/>
            <pc:sldMk cId="2295946198" sldId="724"/>
            <ac:picMk id="18" creationId="{20222CCF-0484-47B7-9175-2105FAF93436}"/>
          </ac:picMkLst>
        </pc:picChg>
      </pc:sldChg>
      <pc:sldChg chg="addSp modSp mod">
        <pc:chgData name="Ieva Bērziņa" userId="7276e03a-7c77-4384-a8f1-a3189d972a14" providerId="ADAL" clId="{2B47CA3F-20EB-46D6-8FA2-F4F579E87E26}" dt="2025-01-20T14:27:16.591" v="2422"/>
        <pc:sldMkLst>
          <pc:docMk/>
          <pc:sldMk cId="4126751665" sldId="725"/>
        </pc:sldMkLst>
        <pc:spChg chg="mod">
          <ac:chgData name="Ieva Bērziņa" userId="7276e03a-7c77-4384-a8f1-a3189d972a14" providerId="ADAL" clId="{2B47CA3F-20EB-46D6-8FA2-F4F579E87E26}" dt="2025-01-17T13:48:58.401" v="167" actId="20577"/>
          <ac:spMkLst>
            <pc:docMk/>
            <pc:sldMk cId="4126751665" sldId="725"/>
            <ac:spMk id="8" creationId="{71FCCA58-E6AE-D030-CB6C-0809439C7D2B}"/>
          </ac:spMkLst>
        </pc:spChg>
        <pc:spChg chg="mod">
          <ac:chgData name="Ieva Bērziņa" userId="7276e03a-7c77-4384-a8f1-a3189d972a14" providerId="ADAL" clId="{2B47CA3F-20EB-46D6-8FA2-F4F579E87E26}" dt="2025-01-17T13:50:26.727" v="224" actId="20577"/>
          <ac:spMkLst>
            <pc:docMk/>
            <pc:sldMk cId="4126751665" sldId="725"/>
            <ac:spMk id="67" creationId="{76EC7856-B0EC-004E-A2BE-9CF77555B8D1}"/>
          </ac:spMkLst>
        </pc:spChg>
        <pc:picChg chg="add mod">
          <ac:chgData name="Ieva Bērziņa" userId="7276e03a-7c77-4384-a8f1-a3189d972a14" providerId="ADAL" clId="{2B47CA3F-20EB-46D6-8FA2-F4F579E87E26}" dt="2025-01-20T14:27:16.591" v="2422"/>
          <ac:picMkLst>
            <pc:docMk/>
            <pc:sldMk cId="4126751665" sldId="725"/>
            <ac:picMk id="18" creationId="{6B29844C-A1D7-4E70-AE11-032805F4BC90}"/>
          </ac:picMkLst>
        </pc:picChg>
      </pc:sldChg>
      <pc:sldChg chg="addSp modSp mod">
        <pc:chgData name="Ieva Bērziņa" userId="7276e03a-7c77-4384-a8f1-a3189d972a14" providerId="ADAL" clId="{2B47CA3F-20EB-46D6-8FA2-F4F579E87E26}" dt="2025-01-20T14:13:31.416" v="2258"/>
        <pc:sldMkLst>
          <pc:docMk/>
          <pc:sldMk cId="1145817663" sldId="728"/>
        </pc:sldMkLst>
        <pc:spChg chg="mod">
          <ac:chgData name="Ieva Bērziņa" userId="7276e03a-7c77-4384-a8f1-a3189d972a14" providerId="ADAL" clId="{2B47CA3F-20EB-46D6-8FA2-F4F579E87E26}" dt="2025-01-20T14:13:20.046" v="2257" actId="20577"/>
          <ac:spMkLst>
            <pc:docMk/>
            <pc:sldMk cId="1145817663" sldId="728"/>
            <ac:spMk id="7" creationId="{56C0938E-B6E7-5004-CBD5-39FB56FE7EB1}"/>
          </ac:spMkLst>
        </pc:spChg>
        <pc:picChg chg="add mod">
          <ac:chgData name="Ieva Bērziņa" userId="7276e03a-7c77-4384-a8f1-a3189d972a14" providerId="ADAL" clId="{2B47CA3F-20EB-46D6-8FA2-F4F579E87E26}" dt="2025-01-20T14:13:31.416" v="2258"/>
          <ac:picMkLst>
            <pc:docMk/>
            <pc:sldMk cId="1145817663" sldId="728"/>
            <ac:picMk id="6" creationId="{20CFC953-C602-4BBE-A660-EF1C729E9D11}"/>
          </ac:picMkLst>
        </pc:picChg>
      </pc:sldChg>
      <pc:sldChg chg="addSp modSp">
        <pc:chgData name="Ieva Bērziņa" userId="7276e03a-7c77-4384-a8f1-a3189d972a14" providerId="ADAL" clId="{2B47CA3F-20EB-46D6-8FA2-F4F579E87E26}" dt="2025-01-20T14:14:02.365" v="2261"/>
        <pc:sldMkLst>
          <pc:docMk/>
          <pc:sldMk cId="1768000894" sldId="729"/>
        </pc:sldMkLst>
        <pc:picChg chg="add mod">
          <ac:chgData name="Ieva Bērziņa" userId="7276e03a-7c77-4384-a8f1-a3189d972a14" providerId="ADAL" clId="{2B47CA3F-20EB-46D6-8FA2-F4F579E87E26}" dt="2025-01-20T14:14:02.365" v="2261"/>
          <ac:picMkLst>
            <pc:docMk/>
            <pc:sldMk cId="1768000894" sldId="729"/>
            <ac:picMk id="35" creationId="{1FF51032-2D18-49D2-9DA0-D1072F97D5A9}"/>
          </ac:picMkLst>
        </pc:picChg>
      </pc:sldChg>
      <pc:sldChg chg="addSp modSp">
        <pc:chgData name="Ieva Bērziņa" userId="7276e03a-7c77-4384-a8f1-a3189d972a14" providerId="ADAL" clId="{2B47CA3F-20EB-46D6-8FA2-F4F579E87E26}" dt="2025-01-20T14:07:01.730" v="2169"/>
        <pc:sldMkLst>
          <pc:docMk/>
          <pc:sldMk cId="2527484322" sldId="735"/>
        </pc:sldMkLst>
        <pc:spChg chg="mod">
          <ac:chgData name="Ieva Bērziņa" userId="7276e03a-7c77-4384-a8f1-a3189d972a14" providerId="ADAL" clId="{2B47CA3F-20EB-46D6-8FA2-F4F579E87E26}" dt="2025-01-20T10:09:52.974" v="1082" actId="20577"/>
          <ac:spMkLst>
            <pc:docMk/>
            <pc:sldMk cId="2527484322" sldId="735"/>
            <ac:spMk id="67" creationId="{76EC7856-B0EC-004E-A2BE-9CF77555B8D1}"/>
          </ac:spMkLst>
        </pc:spChg>
        <pc:picChg chg="add mod">
          <ac:chgData name="Ieva Bērziņa" userId="7276e03a-7c77-4384-a8f1-a3189d972a14" providerId="ADAL" clId="{2B47CA3F-20EB-46D6-8FA2-F4F579E87E26}" dt="2025-01-20T14:07:01.730" v="2169"/>
          <ac:picMkLst>
            <pc:docMk/>
            <pc:sldMk cId="2527484322" sldId="735"/>
            <ac:picMk id="12" creationId="{D2DC3C85-4F1B-4026-AE4B-175372D59246}"/>
          </ac:picMkLst>
        </pc:picChg>
      </pc:sldChg>
      <pc:sldChg chg="modSp mod">
        <pc:chgData name="Ieva Bērziņa" userId="7276e03a-7c77-4384-a8f1-a3189d972a14" providerId="ADAL" clId="{2B47CA3F-20EB-46D6-8FA2-F4F579E87E26}" dt="2025-01-20T14:11:14.685" v="2230" actId="6549"/>
        <pc:sldMkLst>
          <pc:docMk/>
          <pc:sldMk cId="957936953" sldId="736"/>
        </pc:sldMkLst>
        <pc:spChg chg="mod">
          <ac:chgData name="Ieva Bērziņa" userId="7276e03a-7c77-4384-a8f1-a3189d972a14" providerId="ADAL" clId="{2B47CA3F-20EB-46D6-8FA2-F4F579E87E26}" dt="2025-01-20T14:11:14.685" v="2230" actId="6549"/>
          <ac:spMkLst>
            <pc:docMk/>
            <pc:sldMk cId="957936953" sldId="736"/>
            <ac:spMk id="67" creationId="{76EC7856-B0EC-004E-A2BE-9CF77555B8D1}"/>
          </ac:spMkLst>
        </pc:spChg>
      </pc:sldChg>
      <pc:sldChg chg="addSp modSp mod">
        <pc:chgData name="Ieva Bērziņa" userId="7276e03a-7c77-4384-a8f1-a3189d972a14" providerId="ADAL" clId="{2B47CA3F-20EB-46D6-8FA2-F4F579E87E26}" dt="2025-01-20T14:11:45.356" v="2232" actId="1076"/>
        <pc:sldMkLst>
          <pc:docMk/>
          <pc:sldMk cId="2695904000" sldId="737"/>
        </pc:sldMkLst>
        <pc:picChg chg="add mod">
          <ac:chgData name="Ieva Bērziņa" userId="7276e03a-7c77-4384-a8f1-a3189d972a14" providerId="ADAL" clId="{2B47CA3F-20EB-46D6-8FA2-F4F579E87E26}" dt="2025-01-20T14:11:45.356" v="2232" actId="1076"/>
          <ac:picMkLst>
            <pc:docMk/>
            <pc:sldMk cId="2695904000" sldId="737"/>
            <ac:picMk id="7" creationId="{6FB397B7-B2DE-4457-8167-A17E129DC9B0}"/>
          </ac:picMkLst>
        </pc:picChg>
      </pc:sldChg>
      <pc:sldChg chg="addSp modSp">
        <pc:chgData name="Ieva Bērziņa" userId="7276e03a-7c77-4384-a8f1-a3189d972a14" providerId="ADAL" clId="{2B47CA3F-20EB-46D6-8FA2-F4F579E87E26}" dt="2025-01-20T14:11:50.581" v="2233"/>
        <pc:sldMkLst>
          <pc:docMk/>
          <pc:sldMk cId="285653000" sldId="738"/>
        </pc:sldMkLst>
        <pc:picChg chg="add mod">
          <ac:chgData name="Ieva Bērziņa" userId="7276e03a-7c77-4384-a8f1-a3189d972a14" providerId="ADAL" clId="{2B47CA3F-20EB-46D6-8FA2-F4F579E87E26}" dt="2025-01-20T14:11:50.581" v="2233"/>
          <ac:picMkLst>
            <pc:docMk/>
            <pc:sldMk cId="285653000" sldId="738"/>
            <ac:picMk id="25" creationId="{DE390B22-82C2-45D9-9FF6-4BE2B356F890}"/>
          </ac:picMkLst>
        </pc:picChg>
      </pc:sldChg>
      <pc:sldChg chg="addSp modSp">
        <pc:chgData name="Ieva Bērziņa" userId="7276e03a-7c77-4384-a8f1-a3189d972a14" providerId="ADAL" clId="{2B47CA3F-20EB-46D6-8FA2-F4F579E87E26}" dt="2025-01-20T14:11:59.116" v="2234"/>
        <pc:sldMkLst>
          <pc:docMk/>
          <pc:sldMk cId="3130415908" sldId="739"/>
        </pc:sldMkLst>
        <pc:picChg chg="add mod">
          <ac:chgData name="Ieva Bērziņa" userId="7276e03a-7c77-4384-a8f1-a3189d972a14" providerId="ADAL" clId="{2B47CA3F-20EB-46D6-8FA2-F4F579E87E26}" dt="2025-01-20T14:11:59.116" v="2234"/>
          <ac:picMkLst>
            <pc:docMk/>
            <pc:sldMk cId="3130415908" sldId="739"/>
            <ac:picMk id="7" creationId="{36C7EB40-1E38-4DA8-BB44-3BE3F1255ECB}"/>
          </ac:picMkLst>
        </pc:picChg>
      </pc:sldChg>
      <pc:sldChg chg="addSp modSp mod">
        <pc:chgData name="Ieva Bērziņa" userId="7276e03a-7c77-4384-a8f1-a3189d972a14" providerId="ADAL" clId="{2B47CA3F-20EB-46D6-8FA2-F4F579E87E26}" dt="2025-01-20T14:13:47.106" v="2259"/>
        <pc:sldMkLst>
          <pc:docMk/>
          <pc:sldMk cId="3916466213" sldId="740"/>
        </pc:sldMkLst>
        <pc:spChg chg="mod">
          <ac:chgData name="Ieva Bērziņa" userId="7276e03a-7c77-4384-a8f1-a3189d972a14" providerId="ADAL" clId="{2B47CA3F-20EB-46D6-8FA2-F4F579E87E26}" dt="2025-01-20T14:12:23.017" v="2249" actId="120"/>
          <ac:spMkLst>
            <pc:docMk/>
            <pc:sldMk cId="3916466213" sldId="740"/>
            <ac:spMk id="67" creationId="{76EC7856-B0EC-004E-A2BE-9CF77555B8D1}"/>
          </ac:spMkLst>
        </pc:spChg>
        <pc:picChg chg="add mod">
          <ac:chgData name="Ieva Bērziņa" userId="7276e03a-7c77-4384-a8f1-a3189d972a14" providerId="ADAL" clId="{2B47CA3F-20EB-46D6-8FA2-F4F579E87E26}" dt="2025-01-20T14:13:47.106" v="2259"/>
          <ac:picMkLst>
            <pc:docMk/>
            <pc:sldMk cId="3916466213" sldId="740"/>
            <ac:picMk id="12" creationId="{3B0B8B5D-FBFD-4244-9D3E-B94508E288B4}"/>
          </ac:picMkLst>
        </pc:picChg>
      </pc:sldChg>
      <pc:sldChg chg="modSp mod">
        <pc:chgData name="Ieva Bērziņa" userId="7276e03a-7c77-4384-a8f1-a3189d972a14" providerId="ADAL" clId="{2B47CA3F-20EB-46D6-8FA2-F4F579E87E26}" dt="2025-01-17T13:43:07.832" v="111" actId="20577"/>
        <pc:sldMkLst>
          <pc:docMk/>
          <pc:sldMk cId="163734012" sldId="745"/>
        </pc:sldMkLst>
        <pc:spChg chg="mod">
          <ac:chgData name="Ieva Bērziņa" userId="7276e03a-7c77-4384-a8f1-a3189d972a14" providerId="ADAL" clId="{2B47CA3F-20EB-46D6-8FA2-F4F579E87E26}" dt="2025-01-17T13:43:07.832" v="111" actId="20577"/>
          <ac:spMkLst>
            <pc:docMk/>
            <pc:sldMk cId="163734012" sldId="745"/>
            <ac:spMk id="9" creationId="{08185877-CE4C-0943-802D-DB4598E712B0}"/>
          </ac:spMkLst>
        </pc:spChg>
      </pc:sldChg>
      <pc:sldChg chg="addSp modSp mod ord">
        <pc:chgData name="Ieva Bērziņa" userId="7276e03a-7c77-4384-a8f1-a3189d972a14" providerId="ADAL" clId="{2B47CA3F-20EB-46D6-8FA2-F4F579E87E26}" dt="2025-01-20T13:21:20.320" v="1715"/>
        <pc:sldMkLst>
          <pc:docMk/>
          <pc:sldMk cId="1413737622" sldId="746"/>
        </pc:sldMkLst>
        <pc:spChg chg="mod">
          <ac:chgData name="Ieva Bērziņa" userId="7276e03a-7c77-4384-a8f1-a3189d972a14" providerId="ADAL" clId="{2B47CA3F-20EB-46D6-8FA2-F4F579E87E26}" dt="2025-01-20T13:20:59.356" v="1714" actId="20577"/>
          <ac:spMkLst>
            <pc:docMk/>
            <pc:sldMk cId="1413737622" sldId="746"/>
            <ac:spMk id="67" creationId="{76EC7856-B0EC-004E-A2BE-9CF77555B8D1}"/>
          </ac:spMkLst>
        </pc:spChg>
        <pc:picChg chg="add mod">
          <ac:chgData name="Ieva Bērziņa" userId="7276e03a-7c77-4384-a8f1-a3189d972a14" providerId="ADAL" clId="{2B47CA3F-20EB-46D6-8FA2-F4F579E87E26}" dt="2025-01-20T13:21:20.320" v="1715"/>
          <ac:picMkLst>
            <pc:docMk/>
            <pc:sldMk cId="1413737622" sldId="746"/>
            <ac:picMk id="7" creationId="{2AEE694C-B0E9-46ED-9F1B-6A31059E7F99}"/>
          </ac:picMkLst>
        </pc:picChg>
      </pc:sldChg>
      <pc:sldChg chg="modSp mod">
        <pc:chgData name="Ieva Bērziņa" userId="7276e03a-7c77-4384-a8f1-a3189d972a14" providerId="ADAL" clId="{2B47CA3F-20EB-46D6-8FA2-F4F579E87E26}" dt="2025-01-20T12:50:25.508" v="1584" actId="20577"/>
        <pc:sldMkLst>
          <pc:docMk/>
          <pc:sldMk cId="4151650712" sldId="747"/>
        </pc:sldMkLst>
        <pc:spChg chg="mod">
          <ac:chgData name="Ieva Bērziņa" userId="7276e03a-7c77-4384-a8f1-a3189d972a14" providerId="ADAL" clId="{2B47CA3F-20EB-46D6-8FA2-F4F579E87E26}" dt="2025-01-20T12:50:25.508" v="1584" actId="20577"/>
          <ac:spMkLst>
            <pc:docMk/>
            <pc:sldMk cId="4151650712" sldId="747"/>
            <ac:spMk id="9" creationId="{08185877-CE4C-0943-802D-DB4598E712B0}"/>
          </ac:spMkLst>
        </pc:spChg>
      </pc:sldChg>
      <pc:sldChg chg="addSp modSp mod">
        <pc:chgData name="Ieva Bērziņa" userId="7276e03a-7c77-4384-a8f1-a3189d972a14" providerId="ADAL" clId="{2B47CA3F-20EB-46D6-8FA2-F4F579E87E26}" dt="2025-01-20T14:13:49.366" v="2260"/>
        <pc:sldMkLst>
          <pc:docMk/>
          <pc:sldMk cId="1500750113" sldId="748"/>
        </pc:sldMkLst>
        <pc:spChg chg="mod">
          <ac:chgData name="Ieva Bērziņa" userId="7276e03a-7c77-4384-a8f1-a3189d972a14" providerId="ADAL" clId="{2B47CA3F-20EB-46D6-8FA2-F4F579E87E26}" dt="2025-01-20T12:50:04.110" v="1562" actId="14100"/>
          <ac:spMkLst>
            <pc:docMk/>
            <pc:sldMk cId="1500750113" sldId="748"/>
            <ac:spMk id="2" creationId="{42A0BC7D-841E-637F-8AE6-5CEF290D996C}"/>
          </ac:spMkLst>
        </pc:spChg>
        <pc:picChg chg="mod">
          <ac:chgData name="Ieva Bērziņa" userId="7276e03a-7c77-4384-a8f1-a3189d972a14" providerId="ADAL" clId="{2B47CA3F-20EB-46D6-8FA2-F4F579E87E26}" dt="2025-01-20T12:50:04.900" v="1563" actId="1076"/>
          <ac:picMkLst>
            <pc:docMk/>
            <pc:sldMk cId="1500750113" sldId="748"/>
            <ac:picMk id="5" creationId="{14754EE8-E8BC-0CA4-0F04-2D8B09D367C4}"/>
          </ac:picMkLst>
        </pc:picChg>
        <pc:picChg chg="add mod">
          <ac:chgData name="Ieva Bērziņa" userId="7276e03a-7c77-4384-a8f1-a3189d972a14" providerId="ADAL" clId="{2B47CA3F-20EB-46D6-8FA2-F4F579E87E26}" dt="2025-01-20T14:13:49.366" v="2260"/>
          <ac:picMkLst>
            <pc:docMk/>
            <pc:sldMk cId="1500750113" sldId="748"/>
            <ac:picMk id="7" creationId="{61FC6734-A3C7-44A2-A546-18EF45002106}"/>
          </ac:picMkLst>
        </pc:picChg>
      </pc:sldChg>
      <pc:sldChg chg="addSp delSp modSp mod ord">
        <pc:chgData name="Ieva Bērziņa" userId="7276e03a-7c77-4384-a8f1-a3189d972a14" providerId="ADAL" clId="{2B47CA3F-20EB-46D6-8FA2-F4F579E87E26}" dt="2025-01-20T12:39:17.189" v="1462" actId="1076"/>
        <pc:sldMkLst>
          <pc:docMk/>
          <pc:sldMk cId="3421430951" sldId="749"/>
        </pc:sldMkLst>
        <pc:spChg chg="mod">
          <ac:chgData name="Ieva Bērziņa" userId="7276e03a-7c77-4384-a8f1-a3189d972a14" providerId="ADAL" clId="{2B47CA3F-20EB-46D6-8FA2-F4F579E87E26}" dt="2025-01-20T12:23:08.929" v="1431" actId="6549"/>
          <ac:spMkLst>
            <pc:docMk/>
            <pc:sldMk cId="3421430951" sldId="749"/>
            <ac:spMk id="3" creationId="{EF758156-4746-15E5-9F01-612844BB728C}"/>
          </ac:spMkLst>
        </pc:spChg>
        <pc:spChg chg="del mod">
          <ac:chgData name="Ieva Bērziņa" userId="7276e03a-7c77-4384-a8f1-a3189d972a14" providerId="ADAL" clId="{2B47CA3F-20EB-46D6-8FA2-F4F579E87E26}" dt="2025-01-20T10:16:19.718" v="1103" actId="478"/>
          <ac:spMkLst>
            <pc:docMk/>
            <pc:sldMk cId="3421430951" sldId="749"/>
            <ac:spMk id="4" creationId="{E295317D-1246-5BD6-D7A1-5F454B5CB89E}"/>
          </ac:spMkLst>
        </pc:spChg>
        <pc:spChg chg="add mod">
          <ac:chgData name="Ieva Bērziņa" userId="7276e03a-7c77-4384-a8f1-a3189d972a14" providerId="ADAL" clId="{2B47CA3F-20EB-46D6-8FA2-F4F579E87E26}" dt="2025-01-20T12:22:14.759" v="1367" actId="6549"/>
          <ac:spMkLst>
            <pc:docMk/>
            <pc:sldMk cId="3421430951" sldId="749"/>
            <ac:spMk id="9" creationId="{022107D2-6042-42CB-B21B-9B3F39564F29}"/>
          </ac:spMkLst>
        </pc:spChg>
        <pc:spChg chg="add del mod">
          <ac:chgData name="Ieva Bērziņa" userId="7276e03a-7c77-4384-a8f1-a3189d972a14" providerId="ADAL" clId="{2B47CA3F-20EB-46D6-8FA2-F4F579E87E26}" dt="2025-01-20T12:03:29.612" v="1268" actId="478"/>
          <ac:spMkLst>
            <pc:docMk/>
            <pc:sldMk cId="3421430951" sldId="749"/>
            <ac:spMk id="10" creationId="{554DBDA9-A9DB-4DAF-998A-4E3F6E187A08}"/>
          </ac:spMkLst>
        </pc:spChg>
        <pc:spChg chg="add del mod">
          <ac:chgData name="Ieva Bērziņa" userId="7276e03a-7c77-4384-a8f1-a3189d972a14" providerId="ADAL" clId="{2B47CA3F-20EB-46D6-8FA2-F4F579E87E26}" dt="2025-01-20T12:03:42.240" v="1273" actId="478"/>
          <ac:spMkLst>
            <pc:docMk/>
            <pc:sldMk cId="3421430951" sldId="749"/>
            <ac:spMk id="11" creationId="{28D1B111-F94E-4315-9192-AB6646F35D7D}"/>
          </ac:spMkLst>
        </pc:spChg>
        <pc:spChg chg="add mod">
          <ac:chgData name="Ieva Bērziņa" userId="7276e03a-7c77-4384-a8f1-a3189d972a14" providerId="ADAL" clId="{2B47CA3F-20EB-46D6-8FA2-F4F579E87E26}" dt="2025-01-20T12:04:26.950" v="1284" actId="1076"/>
          <ac:spMkLst>
            <pc:docMk/>
            <pc:sldMk cId="3421430951" sldId="749"/>
            <ac:spMk id="12" creationId="{6032781E-4FC2-4C3B-9A5F-33CE3FADB059}"/>
          </ac:spMkLst>
        </pc:spChg>
        <pc:spChg chg="add mod">
          <ac:chgData name="Ieva Bērziņa" userId="7276e03a-7c77-4384-a8f1-a3189d972a14" providerId="ADAL" clId="{2B47CA3F-20EB-46D6-8FA2-F4F579E87E26}" dt="2025-01-20T12:04:14.839" v="1282" actId="1076"/>
          <ac:spMkLst>
            <pc:docMk/>
            <pc:sldMk cId="3421430951" sldId="749"/>
            <ac:spMk id="13" creationId="{F8384D2B-45DB-4711-9E1B-B32105481E20}"/>
          </ac:spMkLst>
        </pc:spChg>
        <pc:spChg chg="add mod">
          <ac:chgData name="Ieva Bērziņa" userId="7276e03a-7c77-4384-a8f1-a3189d972a14" providerId="ADAL" clId="{2B47CA3F-20EB-46D6-8FA2-F4F579E87E26}" dt="2025-01-20T12:39:17.189" v="1462" actId="1076"/>
          <ac:spMkLst>
            <pc:docMk/>
            <pc:sldMk cId="3421430951" sldId="749"/>
            <ac:spMk id="14" creationId="{84B3253E-022C-4398-8192-081736C194A2}"/>
          </ac:spMkLst>
        </pc:spChg>
        <pc:spChg chg="add mod">
          <ac:chgData name="Ieva Bērziņa" userId="7276e03a-7c77-4384-a8f1-a3189d972a14" providerId="ADAL" clId="{2B47CA3F-20EB-46D6-8FA2-F4F579E87E26}" dt="2025-01-20T12:39:05.759" v="1459" actId="1076"/>
          <ac:spMkLst>
            <pc:docMk/>
            <pc:sldMk cId="3421430951" sldId="749"/>
            <ac:spMk id="15" creationId="{B9C3F96D-0D56-4BF0-B2F5-39C39E0F5651}"/>
          </ac:spMkLst>
        </pc:spChg>
        <pc:spChg chg="add mod">
          <ac:chgData name="Ieva Bērziņa" userId="7276e03a-7c77-4384-a8f1-a3189d972a14" providerId="ADAL" clId="{2B47CA3F-20EB-46D6-8FA2-F4F579E87E26}" dt="2025-01-20T12:39:10.820" v="1460" actId="1076"/>
          <ac:spMkLst>
            <pc:docMk/>
            <pc:sldMk cId="3421430951" sldId="749"/>
            <ac:spMk id="16" creationId="{629E098F-9CA3-4A8B-A40E-A96766A0FEFF}"/>
          </ac:spMkLst>
        </pc:spChg>
        <pc:picChg chg="add del mod">
          <ac:chgData name="Ieva Bērziņa" userId="7276e03a-7c77-4384-a8f1-a3189d972a14" providerId="ADAL" clId="{2B47CA3F-20EB-46D6-8FA2-F4F579E87E26}" dt="2025-01-20T12:03:40.190" v="1272" actId="478"/>
          <ac:picMkLst>
            <pc:docMk/>
            <pc:sldMk cId="3421430951" sldId="749"/>
            <ac:picMk id="5" creationId="{7101C7FF-B3F4-4821-AB0A-87E0065ECA07}"/>
          </ac:picMkLst>
        </pc:picChg>
        <pc:picChg chg="del">
          <ac:chgData name="Ieva Bērziņa" userId="7276e03a-7c77-4384-a8f1-a3189d972a14" providerId="ADAL" clId="{2B47CA3F-20EB-46D6-8FA2-F4F579E87E26}" dt="2025-01-20T10:15:30.664" v="1094" actId="478"/>
          <ac:picMkLst>
            <pc:docMk/>
            <pc:sldMk cId="3421430951" sldId="749"/>
            <ac:picMk id="6" creationId="{2587545B-4ED3-F617-7323-89DC288AD63C}"/>
          </ac:picMkLst>
        </pc:picChg>
        <pc:picChg chg="add mod">
          <ac:chgData name="Ieva Bērziņa" userId="7276e03a-7c77-4384-a8f1-a3189d972a14" providerId="ADAL" clId="{2B47CA3F-20EB-46D6-8FA2-F4F579E87E26}" dt="2025-01-20T10:16:08.238" v="1100" actId="1076"/>
          <ac:picMkLst>
            <pc:docMk/>
            <pc:sldMk cId="3421430951" sldId="749"/>
            <ac:picMk id="7" creationId="{C8C68998-72EC-4D12-A325-DA763A60C676}"/>
          </ac:picMkLst>
        </pc:picChg>
      </pc:sldChg>
      <pc:sldChg chg="addSp delSp modSp mod ord modAnim">
        <pc:chgData name="Ieva Bērziņa" userId="7276e03a-7c77-4384-a8f1-a3189d972a14" providerId="ADAL" clId="{2B47CA3F-20EB-46D6-8FA2-F4F579E87E26}" dt="2025-01-20T13:12:54.730" v="1666" actId="20577"/>
        <pc:sldMkLst>
          <pc:docMk/>
          <pc:sldMk cId="366867329" sldId="750"/>
        </pc:sldMkLst>
        <pc:spChg chg="add mod ord">
          <ac:chgData name="Ieva Bērziņa" userId="7276e03a-7c77-4384-a8f1-a3189d972a14" providerId="ADAL" clId="{2B47CA3F-20EB-46D6-8FA2-F4F579E87E26}" dt="2025-01-20T12:40:54.650" v="1475" actId="1076"/>
          <ac:spMkLst>
            <pc:docMk/>
            <pc:sldMk cId="366867329" sldId="750"/>
            <ac:spMk id="2" creationId="{D59423D3-D318-41AD-855F-51E269A136DD}"/>
          </ac:spMkLst>
        </pc:spChg>
        <pc:spChg chg="mod">
          <ac:chgData name="Ieva Bērziņa" userId="7276e03a-7c77-4384-a8f1-a3189d972a14" providerId="ADAL" clId="{2B47CA3F-20EB-46D6-8FA2-F4F579E87E26}" dt="2025-01-20T12:23:13.179" v="1432" actId="6549"/>
          <ac:spMkLst>
            <pc:docMk/>
            <pc:sldMk cId="366867329" sldId="750"/>
            <ac:spMk id="3" creationId="{EF758156-4746-15E5-9F01-612844BB728C}"/>
          </ac:spMkLst>
        </pc:spChg>
        <pc:spChg chg="del">
          <ac:chgData name="Ieva Bērziņa" userId="7276e03a-7c77-4384-a8f1-a3189d972a14" providerId="ADAL" clId="{2B47CA3F-20EB-46D6-8FA2-F4F579E87E26}" dt="2025-01-20T10:29:54.424" v="1148" actId="478"/>
          <ac:spMkLst>
            <pc:docMk/>
            <pc:sldMk cId="366867329" sldId="750"/>
            <ac:spMk id="4" creationId="{E295317D-1246-5BD6-D7A1-5F454B5CB89E}"/>
          </ac:spMkLst>
        </pc:spChg>
        <pc:spChg chg="add mod">
          <ac:chgData name="Ieva Bērziņa" userId="7276e03a-7c77-4384-a8f1-a3189d972a14" providerId="ADAL" clId="{2B47CA3F-20EB-46D6-8FA2-F4F579E87E26}" dt="2025-01-20T13:10:18.740" v="1612" actId="6549"/>
          <ac:spMkLst>
            <pc:docMk/>
            <pc:sldMk cId="366867329" sldId="750"/>
            <ac:spMk id="7" creationId="{843C91A8-B525-4614-94C8-9238FFB86CEF}"/>
          </ac:spMkLst>
        </pc:spChg>
        <pc:spChg chg="add mod">
          <ac:chgData name="Ieva Bērziņa" userId="7276e03a-7c77-4384-a8f1-a3189d972a14" providerId="ADAL" clId="{2B47CA3F-20EB-46D6-8FA2-F4F579E87E26}" dt="2025-01-20T13:12:54.730" v="1666" actId="20577"/>
          <ac:spMkLst>
            <pc:docMk/>
            <pc:sldMk cId="366867329" sldId="750"/>
            <ac:spMk id="8" creationId="{9385B804-46BD-4097-A50E-72B04F00E4D8}"/>
          </ac:spMkLst>
        </pc:spChg>
        <pc:spChg chg="add del mod">
          <ac:chgData name="Ieva Bērziņa" userId="7276e03a-7c77-4384-a8f1-a3189d972a14" providerId="ADAL" clId="{2B47CA3F-20EB-46D6-8FA2-F4F579E87E26}" dt="2025-01-20T12:41:08.752" v="1479"/>
          <ac:spMkLst>
            <pc:docMk/>
            <pc:sldMk cId="366867329" sldId="750"/>
            <ac:spMk id="9" creationId="{64B2FF03-940A-4F5C-80CE-90FA3881A69E}"/>
          </ac:spMkLst>
        </pc:spChg>
        <pc:spChg chg="add mod">
          <ac:chgData name="Ieva Bērziņa" userId="7276e03a-7c77-4384-a8f1-a3189d972a14" providerId="ADAL" clId="{2B47CA3F-20EB-46D6-8FA2-F4F579E87E26}" dt="2025-01-20T12:41:44.370" v="1487" actId="1076"/>
          <ac:spMkLst>
            <pc:docMk/>
            <pc:sldMk cId="366867329" sldId="750"/>
            <ac:spMk id="10" creationId="{A66048B7-8AC5-4E1D-8261-7D7E1A90FEFF}"/>
          </ac:spMkLst>
        </pc:spChg>
        <pc:spChg chg="add mod">
          <ac:chgData name="Ieva Bērziņa" userId="7276e03a-7c77-4384-a8f1-a3189d972a14" providerId="ADAL" clId="{2B47CA3F-20EB-46D6-8FA2-F4F579E87E26}" dt="2025-01-20T12:41:39.720" v="1486" actId="1076"/>
          <ac:spMkLst>
            <pc:docMk/>
            <pc:sldMk cId="366867329" sldId="750"/>
            <ac:spMk id="11" creationId="{6C858021-3943-45D6-BAB2-577756C19A19}"/>
          </ac:spMkLst>
        </pc:spChg>
        <pc:picChg chg="del">
          <ac:chgData name="Ieva Bērziņa" userId="7276e03a-7c77-4384-a8f1-a3189d972a14" providerId="ADAL" clId="{2B47CA3F-20EB-46D6-8FA2-F4F579E87E26}" dt="2025-01-20T12:39:34.100" v="1463" actId="478"/>
          <ac:picMkLst>
            <pc:docMk/>
            <pc:sldMk cId="366867329" sldId="750"/>
            <ac:picMk id="5" creationId="{3D014CCD-FFBA-834E-CDFC-D51D4F559518}"/>
          </ac:picMkLst>
        </pc:picChg>
        <pc:picChg chg="add mod">
          <ac:chgData name="Ieva Bērziņa" userId="7276e03a-7c77-4384-a8f1-a3189d972a14" providerId="ADAL" clId="{2B47CA3F-20EB-46D6-8FA2-F4F579E87E26}" dt="2025-01-20T12:23:37.460" v="1436" actId="1076"/>
          <ac:picMkLst>
            <pc:docMk/>
            <pc:sldMk cId="366867329" sldId="750"/>
            <ac:picMk id="6" creationId="{52543C0F-ADB0-4010-847B-66D8B9E30A59}"/>
          </ac:picMkLst>
        </pc:picChg>
      </pc:sldChg>
      <pc:sldChg chg="addSp delSp modSp mod">
        <pc:chgData name="Ieva Bērziņa" userId="7276e03a-7c77-4384-a8f1-a3189d972a14" providerId="ADAL" clId="{2B47CA3F-20EB-46D6-8FA2-F4F579E87E26}" dt="2025-01-20T08:29:33.365" v="568" actId="14100"/>
        <pc:sldMkLst>
          <pc:docMk/>
          <pc:sldMk cId="3678247497" sldId="751"/>
        </pc:sldMkLst>
        <pc:spChg chg="add mod ord">
          <ac:chgData name="Ieva Bērziņa" userId="7276e03a-7c77-4384-a8f1-a3189d972a14" providerId="ADAL" clId="{2B47CA3F-20EB-46D6-8FA2-F4F579E87E26}" dt="2025-01-20T08:01:16.653" v="356" actId="1076"/>
          <ac:spMkLst>
            <pc:docMk/>
            <pc:sldMk cId="3678247497" sldId="751"/>
            <ac:spMk id="2" creationId="{D2E8FE3D-531C-4654-A089-CC8B9634C0A7}"/>
          </ac:spMkLst>
        </pc:spChg>
        <pc:spChg chg="del">
          <ac:chgData name="Ieva Bērziņa" userId="7276e03a-7c77-4384-a8f1-a3189d972a14" providerId="ADAL" clId="{2B47CA3F-20EB-46D6-8FA2-F4F579E87E26}" dt="2025-01-20T07:40:34.914" v="279" actId="478"/>
          <ac:spMkLst>
            <pc:docMk/>
            <pc:sldMk cId="3678247497" sldId="751"/>
            <ac:spMk id="6" creationId="{2434BEFB-51CF-3D8F-C2AF-015036DCC087}"/>
          </ac:spMkLst>
        </pc:spChg>
        <pc:spChg chg="del">
          <ac:chgData name="Ieva Bērziņa" userId="7276e03a-7c77-4384-a8f1-a3189d972a14" providerId="ADAL" clId="{2B47CA3F-20EB-46D6-8FA2-F4F579E87E26}" dt="2025-01-20T07:40:33.719" v="278" actId="478"/>
          <ac:spMkLst>
            <pc:docMk/>
            <pc:sldMk cId="3678247497" sldId="751"/>
            <ac:spMk id="8" creationId="{6DF20E88-2E10-D64D-5882-4D130BB6C52D}"/>
          </ac:spMkLst>
        </pc:spChg>
        <pc:spChg chg="add mod">
          <ac:chgData name="Ieva Bērziņa" userId="7276e03a-7c77-4384-a8f1-a3189d972a14" providerId="ADAL" clId="{2B47CA3F-20EB-46D6-8FA2-F4F579E87E26}" dt="2025-01-20T08:19:13.803" v="484" actId="1076"/>
          <ac:spMkLst>
            <pc:docMk/>
            <pc:sldMk cId="3678247497" sldId="751"/>
            <ac:spMk id="9" creationId="{767BDCE3-3B8A-4249-A793-C7D2BBE7B947}"/>
          </ac:spMkLst>
        </pc:spChg>
        <pc:spChg chg="del">
          <ac:chgData name="Ieva Bērziņa" userId="7276e03a-7c77-4384-a8f1-a3189d972a14" providerId="ADAL" clId="{2B47CA3F-20EB-46D6-8FA2-F4F579E87E26}" dt="2025-01-20T07:40:30.543" v="277" actId="478"/>
          <ac:spMkLst>
            <pc:docMk/>
            <pc:sldMk cId="3678247497" sldId="751"/>
            <ac:spMk id="10" creationId="{D0BA7AB7-FB6B-C0DA-28AA-67F3815EB395}"/>
          </ac:spMkLst>
        </pc:spChg>
        <pc:spChg chg="add mod">
          <ac:chgData name="Ieva Bērziņa" userId="7276e03a-7c77-4384-a8f1-a3189d972a14" providerId="ADAL" clId="{2B47CA3F-20EB-46D6-8FA2-F4F579E87E26}" dt="2025-01-20T08:29:33.365" v="568" actId="14100"/>
          <ac:spMkLst>
            <pc:docMk/>
            <pc:sldMk cId="3678247497" sldId="751"/>
            <ac:spMk id="11" creationId="{83282397-EF55-43D2-93D4-E29C829F3B17}"/>
          </ac:spMkLst>
        </pc:spChg>
        <pc:spChg chg="del">
          <ac:chgData name="Ieva Bērziņa" userId="7276e03a-7c77-4384-a8f1-a3189d972a14" providerId="ADAL" clId="{2B47CA3F-20EB-46D6-8FA2-F4F579E87E26}" dt="2025-01-20T07:40:27.963" v="276" actId="478"/>
          <ac:spMkLst>
            <pc:docMk/>
            <pc:sldMk cId="3678247497" sldId="751"/>
            <ac:spMk id="12" creationId="{F84B825D-1280-6ECF-C4FF-4FAFBB0AFFDC}"/>
          </ac:spMkLst>
        </pc:spChg>
        <pc:spChg chg="del">
          <ac:chgData name="Ieva Bērziņa" userId="7276e03a-7c77-4384-a8f1-a3189d972a14" providerId="ADAL" clId="{2B47CA3F-20EB-46D6-8FA2-F4F579E87E26}" dt="2025-01-20T07:40:25.014" v="275" actId="478"/>
          <ac:spMkLst>
            <pc:docMk/>
            <pc:sldMk cId="3678247497" sldId="751"/>
            <ac:spMk id="14" creationId="{DB3F4621-6EA1-A209-95EB-C848D2EDEF56}"/>
          </ac:spMkLst>
        </pc:spChg>
        <pc:spChg chg="del">
          <ac:chgData name="Ieva Bērziņa" userId="7276e03a-7c77-4384-a8f1-a3189d972a14" providerId="ADAL" clId="{2B47CA3F-20EB-46D6-8FA2-F4F579E87E26}" dt="2025-01-20T07:40:23.893" v="274" actId="478"/>
          <ac:spMkLst>
            <pc:docMk/>
            <pc:sldMk cId="3678247497" sldId="751"/>
            <ac:spMk id="17" creationId="{ABCA6FFC-2E20-D335-EE8C-3CE835D041FB}"/>
          </ac:spMkLst>
        </pc:spChg>
        <pc:spChg chg="del">
          <ac:chgData name="Ieva Bērziņa" userId="7276e03a-7c77-4384-a8f1-a3189d972a14" providerId="ADAL" clId="{2B47CA3F-20EB-46D6-8FA2-F4F579E87E26}" dt="2025-01-20T07:40:36.943" v="280" actId="478"/>
          <ac:spMkLst>
            <pc:docMk/>
            <pc:sldMk cId="3678247497" sldId="751"/>
            <ac:spMk id="19" creationId="{A5FB1858-34D7-5721-1300-5071831DDD4F}"/>
          </ac:spMkLst>
        </pc:spChg>
        <pc:spChg chg="del">
          <ac:chgData name="Ieva Bērziņa" userId="7276e03a-7c77-4384-a8f1-a3189d972a14" providerId="ADAL" clId="{2B47CA3F-20EB-46D6-8FA2-F4F579E87E26}" dt="2025-01-20T07:40:39.307" v="281" actId="478"/>
          <ac:spMkLst>
            <pc:docMk/>
            <pc:sldMk cId="3678247497" sldId="751"/>
            <ac:spMk id="21" creationId="{C76B88AF-95EC-C242-DE02-1D6E96D5F189}"/>
          </ac:spMkLst>
        </pc:spChg>
        <pc:spChg chg="add mod">
          <ac:chgData name="Ieva Bērziņa" userId="7276e03a-7c77-4384-a8f1-a3189d972a14" providerId="ADAL" clId="{2B47CA3F-20EB-46D6-8FA2-F4F579E87E26}" dt="2025-01-20T08:01:19.005" v="357" actId="1076"/>
          <ac:spMkLst>
            <pc:docMk/>
            <pc:sldMk cId="3678247497" sldId="751"/>
            <ac:spMk id="22" creationId="{E8EBFA1C-105D-4694-8D0F-22F2A018B444}"/>
          </ac:spMkLst>
        </pc:spChg>
        <pc:spChg chg="del">
          <ac:chgData name="Ieva Bērziņa" userId="7276e03a-7c77-4384-a8f1-a3189d972a14" providerId="ADAL" clId="{2B47CA3F-20EB-46D6-8FA2-F4F579E87E26}" dt="2025-01-20T07:40:40.653" v="282" actId="478"/>
          <ac:spMkLst>
            <pc:docMk/>
            <pc:sldMk cId="3678247497" sldId="751"/>
            <ac:spMk id="23" creationId="{D398A675-D27F-8729-9B84-5EB64C5E0364}"/>
          </ac:spMkLst>
        </pc:spChg>
        <pc:spChg chg="del">
          <ac:chgData name="Ieva Bērziņa" userId="7276e03a-7c77-4384-a8f1-a3189d972a14" providerId="ADAL" clId="{2B47CA3F-20EB-46D6-8FA2-F4F579E87E26}" dt="2025-01-20T07:40:42.103" v="283" actId="478"/>
          <ac:spMkLst>
            <pc:docMk/>
            <pc:sldMk cId="3678247497" sldId="751"/>
            <ac:spMk id="25" creationId="{C25B52AC-9854-2284-955E-7B8F0CD0B250}"/>
          </ac:spMkLst>
        </pc:spChg>
        <pc:picChg chg="add mod ord">
          <ac:chgData name="Ieva Bērziņa" userId="7276e03a-7c77-4384-a8f1-a3189d972a14" providerId="ADAL" clId="{2B47CA3F-20EB-46D6-8FA2-F4F579E87E26}" dt="2025-01-20T08:29:28.215" v="567" actId="14100"/>
          <ac:picMkLst>
            <pc:docMk/>
            <pc:sldMk cId="3678247497" sldId="751"/>
            <ac:picMk id="4" creationId="{7D2FD8BE-1BF5-4F6A-B313-849945D9CB3C}"/>
          </ac:picMkLst>
        </pc:picChg>
        <pc:picChg chg="add del">
          <ac:chgData name="Ieva Bērziņa" userId="7276e03a-7c77-4384-a8f1-a3189d972a14" providerId="ADAL" clId="{2B47CA3F-20EB-46D6-8FA2-F4F579E87E26}" dt="2025-01-20T07:45:06.520" v="291" actId="22"/>
          <ac:picMkLst>
            <pc:docMk/>
            <pc:sldMk cId="3678247497" sldId="751"/>
            <ac:picMk id="7" creationId="{2FC91725-2807-4509-958F-ACB903721A76}"/>
          </ac:picMkLst>
        </pc:picChg>
        <pc:picChg chg="add mod">
          <ac:chgData name="Ieva Bērziņa" userId="7276e03a-7c77-4384-a8f1-a3189d972a14" providerId="ADAL" clId="{2B47CA3F-20EB-46D6-8FA2-F4F579E87E26}" dt="2025-01-20T07:31:09.354" v="225"/>
          <ac:picMkLst>
            <pc:docMk/>
            <pc:sldMk cId="3678247497" sldId="751"/>
            <ac:picMk id="15" creationId="{647C278B-6807-45AE-8592-D4691E95E8B5}"/>
          </ac:picMkLst>
        </pc:picChg>
        <pc:picChg chg="del">
          <ac:chgData name="Ieva Bērziņa" userId="7276e03a-7c77-4384-a8f1-a3189d972a14" providerId="ADAL" clId="{2B47CA3F-20EB-46D6-8FA2-F4F579E87E26}" dt="2025-01-20T07:38:31.157" v="259" actId="478"/>
          <ac:picMkLst>
            <pc:docMk/>
            <pc:sldMk cId="3678247497" sldId="751"/>
            <ac:picMk id="28" creationId="{236A53C8-94D8-D1A8-B135-E153CE2578C9}"/>
          </ac:picMkLst>
        </pc:picChg>
      </pc:sldChg>
      <pc:sldChg chg="addSp delSp modSp mod addCm delCm">
        <pc:chgData name="Ieva Bērziņa" userId="7276e03a-7c77-4384-a8f1-a3189d972a14" providerId="ADAL" clId="{2B47CA3F-20EB-46D6-8FA2-F4F579E87E26}" dt="2025-01-20T09:54:09.144" v="1048" actId="1592"/>
        <pc:sldMkLst>
          <pc:docMk/>
          <pc:sldMk cId="3578043790" sldId="752"/>
        </pc:sldMkLst>
        <pc:spChg chg="del">
          <ac:chgData name="Ieva Bērziņa" userId="7276e03a-7c77-4384-a8f1-a3189d972a14" providerId="ADAL" clId="{2B47CA3F-20EB-46D6-8FA2-F4F579E87E26}" dt="2025-01-20T08:46:05.551" v="576" actId="478"/>
          <ac:spMkLst>
            <pc:docMk/>
            <pc:sldMk cId="3578043790" sldId="752"/>
            <ac:spMk id="2" creationId="{7C065728-8660-9BA0-56AD-25FC3B16AC0D}"/>
          </ac:spMkLst>
        </pc:spChg>
        <pc:spChg chg="del">
          <ac:chgData name="Ieva Bērziņa" userId="7276e03a-7c77-4384-a8f1-a3189d972a14" providerId="ADAL" clId="{2B47CA3F-20EB-46D6-8FA2-F4F579E87E26}" dt="2025-01-20T08:45:49.814" v="570" actId="478"/>
          <ac:spMkLst>
            <pc:docMk/>
            <pc:sldMk cId="3578043790" sldId="752"/>
            <ac:spMk id="3" creationId="{6BD833C9-7EE4-70D7-7D0C-DF0D2EE18FD6}"/>
          </ac:spMkLst>
        </pc:spChg>
        <pc:spChg chg="del">
          <ac:chgData name="Ieva Bērziņa" userId="7276e03a-7c77-4384-a8f1-a3189d972a14" providerId="ADAL" clId="{2B47CA3F-20EB-46D6-8FA2-F4F579E87E26}" dt="2025-01-20T08:46:08.654" v="578" actId="478"/>
          <ac:spMkLst>
            <pc:docMk/>
            <pc:sldMk cId="3578043790" sldId="752"/>
            <ac:spMk id="4" creationId="{4F484807-A460-F364-CE4C-0FE5508DC757}"/>
          </ac:spMkLst>
        </pc:spChg>
        <pc:spChg chg="del">
          <ac:chgData name="Ieva Bērziņa" userId="7276e03a-7c77-4384-a8f1-a3189d972a14" providerId="ADAL" clId="{2B47CA3F-20EB-46D6-8FA2-F4F579E87E26}" dt="2025-01-20T08:45:52.804" v="571" actId="478"/>
          <ac:spMkLst>
            <pc:docMk/>
            <pc:sldMk cId="3578043790" sldId="752"/>
            <ac:spMk id="5" creationId="{391E8616-5B9E-9E1B-0885-F7235B6BDA69}"/>
          </ac:spMkLst>
        </pc:spChg>
        <pc:spChg chg="del">
          <ac:chgData name="Ieva Bērziņa" userId="7276e03a-7c77-4384-a8f1-a3189d972a14" providerId="ADAL" clId="{2B47CA3F-20EB-46D6-8FA2-F4F579E87E26}" dt="2025-01-20T08:46:07.493" v="577" actId="478"/>
          <ac:spMkLst>
            <pc:docMk/>
            <pc:sldMk cId="3578043790" sldId="752"/>
            <ac:spMk id="6" creationId="{0581FB80-D66D-5324-43FF-D561299FE8E8}"/>
          </ac:spMkLst>
        </pc:spChg>
        <pc:spChg chg="del">
          <ac:chgData name="Ieva Bērziņa" userId="7276e03a-7c77-4384-a8f1-a3189d972a14" providerId="ADAL" clId="{2B47CA3F-20EB-46D6-8FA2-F4F579E87E26}" dt="2025-01-20T08:45:55.616" v="572" actId="478"/>
          <ac:spMkLst>
            <pc:docMk/>
            <pc:sldMk cId="3578043790" sldId="752"/>
            <ac:spMk id="7" creationId="{6E66CAFD-E4C3-E42B-EE26-83F78CD02B48}"/>
          </ac:spMkLst>
        </pc:spChg>
        <pc:spChg chg="del">
          <ac:chgData name="Ieva Bērziņa" userId="7276e03a-7c77-4384-a8f1-a3189d972a14" providerId="ADAL" clId="{2B47CA3F-20EB-46D6-8FA2-F4F579E87E26}" dt="2025-01-20T08:46:12.534" v="579" actId="478"/>
          <ac:spMkLst>
            <pc:docMk/>
            <pc:sldMk cId="3578043790" sldId="752"/>
            <ac:spMk id="8" creationId="{B89A8E97-361F-3A66-DAC9-E78A18CD0F47}"/>
          </ac:spMkLst>
        </pc:spChg>
        <pc:spChg chg="del">
          <ac:chgData name="Ieva Bērziņa" userId="7276e03a-7c77-4384-a8f1-a3189d972a14" providerId="ADAL" clId="{2B47CA3F-20EB-46D6-8FA2-F4F579E87E26}" dt="2025-01-20T08:45:59.824" v="573" actId="478"/>
          <ac:spMkLst>
            <pc:docMk/>
            <pc:sldMk cId="3578043790" sldId="752"/>
            <ac:spMk id="9" creationId="{017A0284-E773-CB01-3767-45C1381DF6FC}"/>
          </ac:spMkLst>
        </pc:spChg>
        <pc:spChg chg="del">
          <ac:chgData name="Ieva Bērziņa" userId="7276e03a-7c77-4384-a8f1-a3189d972a14" providerId="ADAL" clId="{2B47CA3F-20EB-46D6-8FA2-F4F579E87E26}" dt="2025-01-20T08:46:13.394" v="580" actId="478"/>
          <ac:spMkLst>
            <pc:docMk/>
            <pc:sldMk cId="3578043790" sldId="752"/>
            <ac:spMk id="10" creationId="{7BE37F79-D091-8FF6-D21D-16C50918A195}"/>
          </ac:spMkLst>
        </pc:spChg>
        <pc:spChg chg="del">
          <ac:chgData name="Ieva Bērziņa" userId="7276e03a-7c77-4384-a8f1-a3189d972a14" providerId="ADAL" clId="{2B47CA3F-20EB-46D6-8FA2-F4F579E87E26}" dt="2025-01-20T08:46:14.744" v="581" actId="478"/>
          <ac:spMkLst>
            <pc:docMk/>
            <pc:sldMk cId="3578043790" sldId="752"/>
            <ac:spMk id="12" creationId="{70C08FF6-156F-A079-9844-099119EA282C}"/>
          </ac:spMkLst>
        </pc:spChg>
        <pc:spChg chg="del">
          <ac:chgData name="Ieva Bērziņa" userId="7276e03a-7c77-4384-a8f1-a3189d972a14" providerId="ADAL" clId="{2B47CA3F-20EB-46D6-8FA2-F4F579E87E26}" dt="2025-01-20T08:46:17.983" v="582" actId="478"/>
          <ac:spMkLst>
            <pc:docMk/>
            <pc:sldMk cId="3578043790" sldId="752"/>
            <ac:spMk id="14" creationId="{08880C1F-56D2-FA3F-1E1E-9277F05390B4}"/>
          </ac:spMkLst>
        </pc:spChg>
        <pc:spChg chg="del">
          <ac:chgData name="Ieva Bērziņa" userId="7276e03a-7c77-4384-a8f1-a3189d972a14" providerId="ADAL" clId="{2B47CA3F-20EB-46D6-8FA2-F4F579E87E26}" dt="2025-01-20T08:46:01.823" v="574" actId="478"/>
          <ac:spMkLst>
            <pc:docMk/>
            <pc:sldMk cId="3578043790" sldId="752"/>
            <ac:spMk id="15" creationId="{DB6F97FE-8BEB-E350-7A0D-8F5846C75515}"/>
          </ac:spMkLst>
        </pc:spChg>
        <pc:spChg chg="add mod">
          <ac:chgData name="Ieva Bērziņa" userId="7276e03a-7c77-4384-a8f1-a3189d972a14" providerId="ADAL" clId="{2B47CA3F-20EB-46D6-8FA2-F4F579E87E26}" dt="2025-01-20T08:48:12.824" v="626" actId="113"/>
          <ac:spMkLst>
            <pc:docMk/>
            <pc:sldMk cId="3578043790" sldId="752"/>
            <ac:spMk id="16" creationId="{0AE54D50-7C96-4FF5-B4B0-D6864A6B82C3}"/>
          </ac:spMkLst>
        </pc:spChg>
        <pc:spChg chg="del">
          <ac:chgData name="Ieva Bērziņa" userId="7276e03a-7c77-4384-a8f1-a3189d972a14" providerId="ADAL" clId="{2B47CA3F-20EB-46D6-8FA2-F4F579E87E26}" dt="2025-01-20T08:46:19.135" v="583" actId="478"/>
          <ac:spMkLst>
            <pc:docMk/>
            <pc:sldMk cId="3578043790" sldId="752"/>
            <ac:spMk id="17" creationId="{FD1FC694-A3BC-BA02-D640-DE8027AEF1DE}"/>
          </ac:spMkLst>
        </pc:spChg>
        <pc:spChg chg="add mod">
          <ac:chgData name="Ieva Bērziņa" userId="7276e03a-7c77-4384-a8f1-a3189d972a14" providerId="ADAL" clId="{2B47CA3F-20EB-46D6-8FA2-F4F579E87E26}" dt="2025-01-20T08:52:37.519" v="656" actId="6549"/>
          <ac:spMkLst>
            <pc:docMk/>
            <pc:sldMk cId="3578043790" sldId="752"/>
            <ac:spMk id="18" creationId="{FE4129CF-2DD7-4CC4-BBFE-868EA63C7F0E}"/>
          </ac:spMkLst>
        </pc:spChg>
        <pc:spChg chg="del">
          <ac:chgData name="Ieva Bērziņa" userId="7276e03a-7c77-4384-a8f1-a3189d972a14" providerId="ADAL" clId="{2B47CA3F-20EB-46D6-8FA2-F4F579E87E26}" dt="2025-01-20T08:46:20.894" v="584" actId="478"/>
          <ac:spMkLst>
            <pc:docMk/>
            <pc:sldMk cId="3578043790" sldId="752"/>
            <ac:spMk id="19" creationId="{EB21C283-2866-3E43-D2D3-BF87A571D91C}"/>
          </ac:spMkLst>
        </pc:spChg>
        <pc:spChg chg="add mod">
          <ac:chgData name="Ieva Bērziņa" userId="7276e03a-7c77-4384-a8f1-a3189d972a14" providerId="ADAL" clId="{2B47CA3F-20EB-46D6-8FA2-F4F579E87E26}" dt="2025-01-20T09:52:45.144" v="1038" actId="14100"/>
          <ac:spMkLst>
            <pc:docMk/>
            <pc:sldMk cId="3578043790" sldId="752"/>
            <ac:spMk id="20" creationId="{3BF7149D-4012-407B-A9EC-6FF656BE90E5}"/>
          </ac:spMkLst>
        </pc:spChg>
        <pc:spChg chg="del">
          <ac:chgData name="Ieva Bērziņa" userId="7276e03a-7c77-4384-a8f1-a3189d972a14" providerId="ADAL" clId="{2B47CA3F-20EB-46D6-8FA2-F4F579E87E26}" dt="2025-01-20T08:46:22.004" v="585" actId="478"/>
          <ac:spMkLst>
            <pc:docMk/>
            <pc:sldMk cId="3578043790" sldId="752"/>
            <ac:spMk id="21" creationId="{0DCCBA91-8FE5-38BC-60AF-25AB9A321681}"/>
          </ac:spMkLst>
        </pc:spChg>
        <pc:spChg chg="del">
          <ac:chgData name="Ieva Bērziņa" userId="7276e03a-7c77-4384-a8f1-a3189d972a14" providerId="ADAL" clId="{2B47CA3F-20EB-46D6-8FA2-F4F579E87E26}" dt="2025-01-20T08:46:03.824" v="575" actId="478"/>
          <ac:spMkLst>
            <pc:docMk/>
            <pc:sldMk cId="3578043790" sldId="752"/>
            <ac:spMk id="22" creationId="{F243DF4F-171F-674B-0CFB-FFAEFAE0C9A1}"/>
          </ac:spMkLst>
        </pc:spChg>
        <pc:spChg chg="del">
          <ac:chgData name="Ieva Bērziņa" userId="7276e03a-7c77-4384-a8f1-a3189d972a14" providerId="ADAL" clId="{2B47CA3F-20EB-46D6-8FA2-F4F579E87E26}" dt="2025-01-20T08:46:22.997" v="586" actId="478"/>
          <ac:spMkLst>
            <pc:docMk/>
            <pc:sldMk cId="3578043790" sldId="752"/>
            <ac:spMk id="23" creationId="{31785CFC-6668-0FC4-04C9-DEB6839542E0}"/>
          </ac:spMkLst>
        </pc:spChg>
        <pc:spChg chg="add del mod">
          <ac:chgData name="Ieva Bērziņa" userId="7276e03a-7c77-4384-a8f1-a3189d972a14" providerId="ADAL" clId="{2B47CA3F-20EB-46D6-8FA2-F4F579E87E26}" dt="2025-01-20T09:15:04.034" v="798"/>
          <ac:spMkLst>
            <pc:docMk/>
            <pc:sldMk cId="3578043790" sldId="752"/>
            <ac:spMk id="24" creationId="{28F7269C-2C2F-4869-9056-4C30A07087D7}"/>
          </ac:spMkLst>
        </pc:spChg>
        <pc:spChg chg="del">
          <ac:chgData name="Ieva Bērziņa" userId="7276e03a-7c77-4384-a8f1-a3189d972a14" providerId="ADAL" clId="{2B47CA3F-20EB-46D6-8FA2-F4F579E87E26}" dt="2025-01-20T08:46:24.064" v="587" actId="478"/>
          <ac:spMkLst>
            <pc:docMk/>
            <pc:sldMk cId="3578043790" sldId="752"/>
            <ac:spMk id="25" creationId="{FBE5AC6F-2E34-AB5D-F62C-4B2270572257}"/>
          </ac:spMkLst>
        </pc:spChg>
        <pc:spChg chg="add mod">
          <ac:chgData name="Ieva Bērziņa" userId="7276e03a-7c77-4384-a8f1-a3189d972a14" providerId="ADAL" clId="{2B47CA3F-20EB-46D6-8FA2-F4F579E87E26}" dt="2025-01-20T09:52:50.344" v="1040" actId="14100"/>
          <ac:spMkLst>
            <pc:docMk/>
            <pc:sldMk cId="3578043790" sldId="752"/>
            <ac:spMk id="27" creationId="{86B566F2-3BAE-4D23-A1B1-6EB25CDC126A}"/>
          </ac:spMkLst>
        </pc:spChg>
        <pc:spChg chg="add mod">
          <ac:chgData name="Ieva Bērziņa" userId="7276e03a-7c77-4384-a8f1-a3189d972a14" providerId="ADAL" clId="{2B47CA3F-20EB-46D6-8FA2-F4F579E87E26}" dt="2025-01-20T09:52:56.197" v="1041" actId="1076"/>
          <ac:spMkLst>
            <pc:docMk/>
            <pc:sldMk cId="3578043790" sldId="752"/>
            <ac:spMk id="29" creationId="{F3E92D9A-3C57-4BBD-A656-00FAA8EE6F53}"/>
          </ac:spMkLst>
        </pc:spChg>
        <pc:picChg chg="add mod">
          <ac:chgData name="Ieva Bērziņa" userId="7276e03a-7c77-4384-a8f1-a3189d972a14" providerId="ADAL" clId="{2B47CA3F-20EB-46D6-8FA2-F4F579E87E26}" dt="2025-01-20T08:46:37.723" v="592" actId="1076"/>
          <ac:picMkLst>
            <pc:docMk/>
            <pc:sldMk cId="3578043790" sldId="752"/>
            <ac:picMk id="13" creationId="{A8739403-6D33-4ECE-AB82-348BBFD35272}"/>
          </ac:picMkLst>
        </pc:picChg>
        <pc:picChg chg="add mod">
          <ac:chgData name="Ieva Bērziņa" userId="7276e03a-7c77-4384-a8f1-a3189d972a14" providerId="ADAL" clId="{2B47CA3F-20EB-46D6-8FA2-F4F579E87E26}" dt="2025-01-20T09:15:18.306" v="800" actId="1076"/>
          <ac:picMkLst>
            <pc:docMk/>
            <pc:sldMk cId="3578043790" sldId="752"/>
            <ac:picMk id="26" creationId="{1DE489C5-6277-43E4-A696-478AF5F923EC}"/>
          </ac:picMkLst>
        </pc:picChg>
        <pc:picChg chg="del">
          <ac:chgData name="Ieva Bērziņa" userId="7276e03a-7c77-4384-a8f1-a3189d972a14" providerId="ADAL" clId="{2B47CA3F-20EB-46D6-8FA2-F4F579E87E26}" dt="2025-01-20T08:45:45.753" v="569" actId="478"/>
          <ac:picMkLst>
            <pc:docMk/>
            <pc:sldMk cId="3578043790" sldId="752"/>
            <ac:picMk id="30" creationId="{F915AD68-F473-19B1-EBDE-93D920E2050F}"/>
          </ac:picMkLst>
        </pc:picChg>
        <pc:cxnChg chg="add mod">
          <ac:chgData name="Ieva Bērziņa" userId="7276e03a-7c77-4384-a8f1-a3189d972a14" providerId="ADAL" clId="{2B47CA3F-20EB-46D6-8FA2-F4F579E87E26}" dt="2025-01-20T09:53:14.994" v="1043" actId="13822"/>
          <ac:cxnSpMkLst>
            <pc:docMk/>
            <pc:sldMk cId="3578043790" sldId="752"/>
            <ac:cxnSpMk id="31" creationId="{2BC26231-B40C-47CD-90EB-20A8CA3DFBBB}"/>
          </ac:cxnSpMkLst>
        </pc:cxnChg>
        <pc:cxnChg chg="add mod">
          <ac:chgData name="Ieva Bērziņa" userId="7276e03a-7c77-4384-a8f1-a3189d972a14" providerId="ADAL" clId="{2B47CA3F-20EB-46D6-8FA2-F4F579E87E26}" dt="2025-01-20T09:53:24.718" v="1045" actId="1076"/>
          <ac:cxnSpMkLst>
            <pc:docMk/>
            <pc:sldMk cId="3578043790" sldId="752"/>
            <ac:cxnSpMk id="32" creationId="{E99CC0D0-AA22-4C0C-B6A1-BBA193F6F8F4}"/>
          </ac:cxnSpMkLst>
        </pc:cxnChg>
      </pc:sldChg>
      <pc:sldChg chg="addSp modSp">
        <pc:chgData name="Ieva Bērziņa" userId="7276e03a-7c77-4384-a8f1-a3189d972a14" providerId="ADAL" clId="{2B47CA3F-20EB-46D6-8FA2-F4F579E87E26}" dt="2025-01-20T14:06:49.264" v="2167"/>
        <pc:sldMkLst>
          <pc:docMk/>
          <pc:sldMk cId="33372545" sldId="753"/>
        </pc:sldMkLst>
        <pc:picChg chg="add mod">
          <ac:chgData name="Ieva Bērziņa" userId="7276e03a-7c77-4384-a8f1-a3189d972a14" providerId="ADAL" clId="{2B47CA3F-20EB-46D6-8FA2-F4F579E87E26}" dt="2025-01-20T14:06:49.264" v="2167"/>
          <ac:picMkLst>
            <pc:docMk/>
            <pc:sldMk cId="33372545" sldId="753"/>
            <ac:picMk id="10" creationId="{E437BDEF-B0C5-4B1C-934B-4C356198FAEC}"/>
          </ac:picMkLst>
        </pc:picChg>
      </pc:sldChg>
      <pc:sldChg chg="addSp modSp mod">
        <pc:chgData name="Ieva Bērziņa" userId="7276e03a-7c77-4384-a8f1-a3189d972a14" providerId="ADAL" clId="{2B47CA3F-20EB-46D6-8FA2-F4F579E87E26}" dt="2025-01-20T14:06:53.125" v="2168"/>
        <pc:sldMkLst>
          <pc:docMk/>
          <pc:sldMk cId="320220197" sldId="754"/>
        </pc:sldMkLst>
        <pc:spChg chg="mod">
          <ac:chgData name="Ieva Bērziņa" userId="7276e03a-7c77-4384-a8f1-a3189d972a14" providerId="ADAL" clId="{2B47CA3F-20EB-46D6-8FA2-F4F579E87E26}" dt="2025-01-20T13:36:44.889" v="2043" actId="6549"/>
          <ac:spMkLst>
            <pc:docMk/>
            <pc:sldMk cId="320220197" sldId="754"/>
            <ac:spMk id="67" creationId="{76EC7856-B0EC-004E-A2BE-9CF77555B8D1}"/>
          </ac:spMkLst>
        </pc:spChg>
        <pc:picChg chg="add mod">
          <ac:chgData name="Ieva Bērziņa" userId="7276e03a-7c77-4384-a8f1-a3189d972a14" providerId="ADAL" clId="{2B47CA3F-20EB-46D6-8FA2-F4F579E87E26}" dt="2025-01-20T14:06:53.125" v="2168"/>
          <ac:picMkLst>
            <pc:docMk/>
            <pc:sldMk cId="320220197" sldId="754"/>
            <ac:picMk id="7" creationId="{48F9F1E0-6AE5-42CF-B8EF-C67B7177FDD2}"/>
          </ac:picMkLst>
        </pc:picChg>
      </pc:sldChg>
      <pc:sldChg chg="addSp modSp mod">
        <pc:chgData name="Ieva Bērziņa" userId="7276e03a-7c77-4384-a8f1-a3189d972a14" providerId="ADAL" clId="{2B47CA3F-20EB-46D6-8FA2-F4F579E87E26}" dt="2025-01-20T14:06:41.966" v="2166"/>
        <pc:sldMkLst>
          <pc:docMk/>
          <pc:sldMk cId="1238382006" sldId="755"/>
        </pc:sldMkLst>
        <pc:spChg chg="mod">
          <ac:chgData name="Ieva Bērziņa" userId="7276e03a-7c77-4384-a8f1-a3189d972a14" providerId="ADAL" clId="{2B47CA3F-20EB-46D6-8FA2-F4F579E87E26}" dt="2025-01-20T13:22:56.400" v="1752" actId="20577"/>
          <ac:spMkLst>
            <pc:docMk/>
            <pc:sldMk cId="1238382006" sldId="755"/>
            <ac:spMk id="2" creationId="{71A3DAA4-A924-991B-D7CC-CB749BE8C07E}"/>
          </ac:spMkLst>
        </pc:spChg>
        <pc:spChg chg="mod">
          <ac:chgData name="Ieva Bērziņa" userId="7276e03a-7c77-4384-a8f1-a3189d972a14" providerId="ADAL" clId="{2B47CA3F-20EB-46D6-8FA2-F4F579E87E26}" dt="2025-01-20T13:26:47.380" v="1904" actId="20577"/>
          <ac:spMkLst>
            <pc:docMk/>
            <pc:sldMk cId="1238382006" sldId="755"/>
            <ac:spMk id="5" creationId="{B517AD19-83FC-588A-A337-CE7828D14216}"/>
          </ac:spMkLst>
        </pc:spChg>
        <pc:spChg chg="mod">
          <ac:chgData name="Ieva Bērziņa" userId="7276e03a-7c77-4384-a8f1-a3189d972a14" providerId="ADAL" clId="{2B47CA3F-20EB-46D6-8FA2-F4F579E87E26}" dt="2025-01-20T13:24:26.540" v="1788" actId="6549"/>
          <ac:spMkLst>
            <pc:docMk/>
            <pc:sldMk cId="1238382006" sldId="755"/>
            <ac:spMk id="9" creationId="{A4C01CF9-4375-F9DC-2E1A-705C4FFE4747}"/>
          </ac:spMkLst>
        </pc:spChg>
        <pc:spChg chg="mod">
          <ac:chgData name="Ieva Bērziņa" userId="7276e03a-7c77-4384-a8f1-a3189d972a14" providerId="ADAL" clId="{2B47CA3F-20EB-46D6-8FA2-F4F579E87E26}" dt="2025-01-20T13:22:40.774" v="1738" actId="20577"/>
          <ac:spMkLst>
            <pc:docMk/>
            <pc:sldMk cId="1238382006" sldId="755"/>
            <ac:spMk id="67" creationId="{76EC7856-B0EC-004E-A2BE-9CF77555B8D1}"/>
          </ac:spMkLst>
        </pc:spChg>
        <pc:picChg chg="add mod">
          <ac:chgData name="Ieva Bērziņa" userId="7276e03a-7c77-4384-a8f1-a3189d972a14" providerId="ADAL" clId="{2B47CA3F-20EB-46D6-8FA2-F4F579E87E26}" dt="2025-01-20T14:06:41.966" v="2166"/>
          <ac:picMkLst>
            <pc:docMk/>
            <pc:sldMk cId="1238382006" sldId="755"/>
            <ac:picMk id="12" creationId="{12F3CC27-E74A-4227-924E-EB7333BEF91D}"/>
          </ac:picMkLst>
        </pc:picChg>
      </pc:sldChg>
      <pc:sldChg chg="modSp mod">
        <pc:chgData name="Ieva Bērziņa" userId="7276e03a-7c77-4384-a8f1-a3189d972a14" providerId="ADAL" clId="{2B47CA3F-20EB-46D6-8FA2-F4F579E87E26}" dt="2025-01-20T14:06:11.514" v="2165" actId="6549"/>
        <pc:sldMkLst>
          <pc:docMk/>
          <pc:sldMk cId="403742106" sldId="756"/>
        </pc:sldMkLst>
        <pc:spChg chg="mod">
          <ac:chgData name="Ieva Bērziņa" userId="7276e03a-7c77-4384-a8f1-a3189d972a14" providerId="ADAL" clId="{2B47CA3F-20EB-46D6-8FA2-F4F579E87E26}" dt="2025-01-20T12:52:12.390" v="1591" actId="20577"/>
          <ac:spMkLst>
            <pc:docMk/>
            <pc:sldMk cId="403742106" sldId="756"/>
            <ac:spMk id="2" creationId="{367F1653-5E28-2EEE-B24E-1DA6878F686B}"/>
          </ac:spMkLst>
        </pc:spChg>
        <pc:spChg chg="mod">
          <ac:chgData name="Ieva Bērziņa" userId="7276e03a-7c77-4384-a8f1-a3189d972a14" providerId="ADAL" clId="{2B47CA3F-20EB-46D6-8FA2-F4F579E87E26}" dt="2025-01-20T14:06:11.514" v="2165" actId="6549"/>
          <ac:spMkLst>
            <pc:docMk/>
            <pc:sldMk cId="403742106" sldId="756"/>
            <ac:spMk id="14" creationId="{694B615B-7655-1224-3F13-2B7F9C00187B}"/>
          </ac:spMkLst>
        </pc:spChg>
        <pc:spChg chg="mod">
          <ac:chgData name="Ieva Bērziņa" userId="7276e03a-7c77-4384-a8f1-a3189d972a14" providerId="ADAL" clId="{2B47CA3F-20EB-46D6-8FA2-F4F579E87E26}" dt="2025-01-20T12:52:10.490" v="1590" actId="1076"/>
          <ac:spMkLst>
            <pc:docMk/>
            <pc:sldMk cId="403742106" sldId="756"/>
            <ac:spMk id="15" creationId="{69C3B0F2-72A8-F3B8-7A23-10D1D6DBE111}"/>
          </ac:spMkLst>
        </pc:spChg>
      </pc:sldChg>
      <pc:sldChg chg="addSp modSp mod">
        <pc:chgData name="Ieva Bērziņa" userId="7276e03a-7c77-4384-a8f1-a3189d972a14" providerId="ADAL" clId="{2B47CA3F-20EB-46D6-8FA2-F4F579E87E26}" dt="2025-01-20T14:27:32.479" v="2423"/>
        <pc:sldMkLst>
          <pc:docMk/>
          <pc:sldMk cId="2016019729" sldId="757"/>
        </pc:sldMkLst>
        <pc:spChg chg="mod">
          <ac:chgData name="Ieva Bērziņa" userId="7276e03a-7c77-4384-a8f1-a3189d972a14" providerId="ADAL" clId="{2B47CA3F-20EB-46D6-8FA2-F4F579E87E26}" dt="2025-01-20T14:05:51.646" v="2147" actId="6549"/>
          <ac:spMkLst>
            <pc:docMk/>
            <pc:sldMk cId="2016019729" sldId="757"/>
            <ac:spMk id="3" creationId="{06A3B45A-0AE8-A3F7-5467-3C9FA0B14E5C}"/>
          </ac:spMkLst>
        </pc:spChg>
        <pc:picChg chg="mod">
          <ac:chgData name="Ieva Bērziņa" userId="7276e03a-7c77-4384-a8f1-a3189d972a14" providerId="ADAL" clId="{2B47CA3F-20EB-46D6-8FA2-F4F579E87E26}" dt="2025-01-20T12:51:27.446" v="1587" actId="1076"/>
          <ac:picMkLst>
            <pc:docMk/>
            <pc:sldMk cId="2016019729" sldId="757"/>
            <ac:picMk id="7" creationId="{C180F9C7-C1F7-9619-EFBF-752FDDEE42DA}"/>
          </ac:picMkLst>
        </pc:picChg>
        <pc:picChg chg="add mod">
          <ac:chgData name="Ieva Bērziņa" userId="7276e03a-7c77-4384-a8f1-a3189d972a14" providerId="ADAL" clId="{2B47CA3F-20EB-46D6-8FA2-F4F579E87E26}" dt="2025-01-20T14:27:32.479" v="2423"/>
          <ac:picMkLst>
            <pc:docMk/>
            <pc:sldMk cId="2016019729" sldId="757"/>
            <ac:picMk id="8" creationId="{48A837B5-0955-482E-9D61-137F799854A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1/26/2025</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1/26/2025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Main teksta stilu rediģēšana</a:t>
            </a:r>
          </a:p>
          <a:p>
            <a:pPr lvl="1"/>
            <a:r>
              <a:rPr lang="en-US"/>
              <a:t>Otrais līmenis</a:t>
            </a:r>
          </a:p>
          <a:p>
            <a:pPr lvl="2"/>
            <a:r>
              <a:rPr lang="en-US"/>
              <a:t>Trešais līmenis</a:t>
            </a:r>
          </a:p>
          <a:p>
            <a:pPr lvl="3"/>
            <a:r>
              <a:rPr lang="en-US"/>
              <a:t>Ceturtais līmenis</a:t>
            </a:r>
          </a:p>
          <a:p>
            <a:pPr lvl="4"/>
            <a:r>
              <a:rPr lang="en-US"/>
              <a:t>Piektais līmenis</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7408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251779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760217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738381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74081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0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E6A4F46-B06C-8C93-009C-3551D6043410}"/>
              </a:ext>
            </a:extLst>
          </p:cNvPr>
          <p:cNvGrpSpPr/>
          <p:nvPr userDrawn="1"/>
        </p:nvGrpSpPr>
        <p:grpSpPr>
          <a:xfrm>
            <a:off x="0" y="-35739"/>
            <a:ext cx="12192000" cy="5593064"/>
            <a:chOff x="0" y="-39857"/>
            <a:chExt cx="9964056" cy="4570998"/>
          </a:xfrm>
        </p:grpSpPr>
        <p:sp>
          <p:nvSpPr>
            <p:cNvPr id="4" name="Rectangle 3">
              <a:extLst>
                <a:ext uri="{FF2B5EF4-FFF2-40B4-BE49-F238E27FC236}">
                  <a16:creationId xmlns:a16="http://schemas.microsoft.com/office/drawing/2014/main" id="{E4102A00-6F9F-716E-6C6B-DD677521DC74}"/>
                </a:ext>
              </a:extLst>
            </p:cNvPr>
            <p:cNvSpPr/>
            <p:nvPr userDrawn="1"/>
          </p:nvSpPr>
          <p:spPr>
            <a:xfrm>
              <a:off x="4754232" y="-29837"/>
              <a:ext cx="4680655" cy="4560978"/>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70C40A28-9A13-D0DF-BC2A-BA64D385F6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139" t="-495" r="26263" b="495"/>
            <a:stretch/>
          </p:blipFill>
          <p:spPr>
            <a:xfrm>
              <a:off x="0" y="-39857"/>
              <a:ext cx="4754232" cy="4560978"/>
            </a:xfrm>
            <a:prstGeom prst="rect">
              <a:avLst/>
            </a:prstGeom>
          </p:spPr>
        </p:pic>
        <p:pic>
          <p:nvPicPr>
            <p:cNvPr id="34" name="Picture 33">
              <a:extLst>
                <a:ext uri="{FF2B5EF4-FFF2-40B4-BE49-F238E27FC236}">
                  <a16:creationId xmlns:a16="http://schemas.microsoft.com/office/drawing/2014/main" id="{5227E191-85FE-A18C-1063-212D0FAEAB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2054" r="4400"/>
            <a:stretch/>
          </p:blipFill>
          <p:spPr>
            <a:xfrm>
              <a:off x="8638839" y="-29837"/>
              <a:ext cx="1325217" cy="4560978"/>
            </a:xfrm>
            <a:prstGeom prst="rect">
              <a:avLst/>
            </a:prstGeom>
          </p:spPr>
        </p:pic>
      </p:grpSp>
      <p:sp>
        <p:nvSpPr>
          <p:cNvPr id="33" name="Freeform 32">
            <a:extLst>
              <a:ext uri="{FF2B5EF4-FFF2-40B4-BE49-F238E27FC236}">
                <a16:creationId xmlns:a16="http://schemas.microsoft.com/office/drawing/2014/main" id="{527A8425-B90A-4347-AF48-00C1D5CC2D28}"/>
              </a:ext>
            </a:extLst>
          </p:cNvPr>
          <p:cNvSpPr/>
          <p:nvPr userDrawn="1"/>
        </p:nvSpPr>
        <p:spPr>
          <a:xfrm>
            <a:off x="5311489" y="2587406"/>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6303936" y="1246695"/>
            <a:ext cx="3557739" cy="1555466"/>
          </a:xfrm>
        </p:spPr>
        <p:txBody>
          <a:bodyPr anchor="t">
            <a:noAutofit/>
          </a:bodyPr>
          <a:lstStyle>
            <a:lvl1pPr marL="0" indent="0" algn="l">
              <a:lnSpc>
                <a:spcPts val="3154"/>
              </a:lnSpc>
              <a:spcBef>
                <a:spcPts val="0"/>
              </a:spcBef>
              <a:buNone/>
              <a:defRPr sz="3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BE 21 SKILLED</a:t>
            </a:r>
            <a:endParaRPr lang="en-US" dirty="0"/>
          </a:p>
        </p:txBody>
      </p:sp>
      <p:sp>
        <p:nvSpPr>
          <p:cNvPr id="57" name="Text Placeholder 32">
            <a:extLst>
              <a:ext uri="{FF2B5EF4-FFF2-40B4-BE49-F238E27FC236}">
                <a16:creationId xmlns:a16="http://schemas.microsoft.com/office/drawing/2014/main" id="{99F453F3-BF15-D044-B597-F7EBF76DC07D}"/>
              </a:ext>
            </a:extLst>
          </p:cNvPr>
          <p:cNvSpPr>
            <a:spLocks noGrp="1"/>
          </p:cNvSpPr>
          <p:nvPr>
            <p:ph type="body" sz="quarter" idx="19" hasCustomPrompt="1"/>
          </p:nvPr>
        </p:nvSpPr>
        <p:spPr>
          <a:xfrm>
            <a:off x="6350199" y="2720655"/>
            <a:ext cx="3511476" cy="1546726"/>
          </a:xfrm>
        </p:spPr>
        <p:txBody>
          <a:bodyPr anchor="t">
            <a:noAutofit/>
          </a:bodyPr>
          <a:lstStyle>
            <a:lvl1pPr marL="0" indent="0" algn="l">
              <a:lnSpc>
                <a:spcPct val="100000"/>
              </a:lnSpc>
              <a:spcBef>
                <a:spcPts val="0"/>
              </a:spcBef>
              <a:buNone/>
              <a:defRPr sz="2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Title</a:t>
            </a:r>
          </a:p>
        </p:txBody>
      </p:sp>
      <p:grpSp>
        <p:nvGrpSpPr>
          <p:cNvPr id="12" name="Group 11">
            <a:extLst>
              <a:ext uri="{FF2B5EF4-FFF2-40B4-BE49-F238E27FC236}">
                <a16:creationId xmlns:a16="http://schemas.microsoft.com/office/drawing/2014/main" id="{05398525-D007-B046-86E8-5EF3BD68C53F}"/>
              </a:ext>
            </a:extLst>
          </p:cNvPr>
          <p:cNvGrpSpPr/>
          <p:nvPr userDrawn="1"/>
        </p:nvGrpSpPr>
        <p:grpSpPr>
          <a:xfrm>
            <a:off x="9456007" y="5829539"/>
            <a:ext cx="2735993" cy="679345"/>
            <a:chOff x="0" y="0"/>
            <a:chExt cx="2301694" cy="571500"/>
          </a:xfrm>
        </p:grpSpPr>
        <p:sp>
          <p:nvSpPr>
            <p:cNvPr id="13" name="Rectangle 12">
              <a:extLst>
                <a:ext uri="{FF2B5EF4-FFF2-40B4-BE49-F238E27FC236}">
                  <a16:creationId xmlns:a16="http://schemas.microsoft.com/office/drawing/2014/main" id="{A3FCE430-8697-AD45-9630-7F3B0A0F05BB}"/>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a:extLst>
                <a:ext uri="{FF2B5EF4-FFF2-40B4-BE49-F238E27FC236}">
                  <a16:creationId xmlns:a16="http://schemas.microsoft.com/office/drawing/2014/main" id="{D62B06D4-BE0E-3F41-801B-DF6CD0A7F7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5" name="Text Placeholder 62">
            <a:extLst>
              <a:ext uri="{FF2B5EF4-FFF2-40B4-BE49-F238E27FC236}">
                <a16:creationId xmlns:a16="http://schemas.microsoft.com/office/drawing/2014/main" id="{CC8023F2-90DE-B90C-F4F9-B78B3046F743}"/>
              </a:ext>
            </a:extLst>
          </p:cNvPr>
          <p:cNvSpPr>
            <a:spLocks noGrp="1"/>
          </p:cNvSpPr>
          <p:nvPr>
            <p:ph type="body" sz="quarter" idx="21" hasCustomPrompt="1"/>
          </p:nvPr>
        </p:nvSpPr>
        <p:spPr>
          <a:xfrm>
            <a:off x="-1" y="5319087"/>
            <a:ext cx="2946757" cy="624849"/>
          </a:xfrm>
          <a:solidFill>
            <a:srgbClr val="186BA8"/>
          </a:solidFill>
        </p:spPr>
        <p:txBody>
          <a:bodyPr anchor="ctr">
            <a:noAutofit/>
          </a:bodyPr>
          <a:lstStyle>
            <a:lvl1pPr marL="0" indent="0" algn="r">
              <a:buNone/>
              <a:defRPr sz="4000">
                <a:solidFill>
                  <a:schemeClr val="bg1"/>
                </a:solidFill>
              </a:defRPr>
            </a:lvl1pPr>
          </a:lstStyle>
          <a:p>
            <a:r>
              <a:rPr lang="en-US" sz="1800" dirty="0"/>
              <a:t>www.</a:t>
            </a:r>
            <a:r>
              <a:rPr lang="en-US" sz="2400" b="1" dirty="0"/>
              <a:t>be21skilled</a:t>
            </a:r>
            <a:r>
              <a:rPr lang="en-US" sz="1800" dirty="0"/>
              <a:t>.eu </a:t>
            </a:r>
          </a:p>
        </p:txBody>
      </p:sp>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5">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6AEC429-C7CB-E74A-9334-7837722EA799}"/>
              </a:ext>
            </a:extLst>
          </p:cNvPr>
          <p:cNvSpPr>
            <a:spLocks noGrp="1"/>
          </p:cNvSpPr>
          <p:nvPr>
            <p:ph type="pic" sz="quarter" idx="21"/>
          </p:nvPr>
        </p:nvSpPr>
        <p:spPr>
          <a:xfrm>
            <a:off x="0" y="0"/>
            <a:ext cx="12192000" cy="6858000"/>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20" name="Text Placeholder 32">
            <a:extLst>
              <a:ext uri="{FF2B5EF4-FFF2-40B4-BE49-F238E27FC236}">
                <a16:creationId xmlns:a16="http://schemas.microsoft.com/office/drawing/2014/main" id="{8EB196D6-D69C-2F42-9841-B7A481B12B29}"/>
              </a:ext>
            </a:extLst>
          </p:cNvPr>
          <p:cNvSpPr>
            <a:spLocks noGrp="1"/>
          </p:cNvSpPr>
          <p:nvPr>
            <p:ph type="body" sz="quarter" idx="30" hasCustomPrompt="1"/>
          </p:nvPr>
        </p:nvSpPr>
        <p:spPr>
          <a:xfrm>
            <a:off x="605260" y="401014"/>
            <a:ext cx="10644249" cy="479206"/>
          </a:xfrm>
        </p:spPr>
        <p:txBody>
          <a:bodyPr>
            <a:noAutofit/>
          </a:bodyPr>
          <a:lstStyle>
            <a:lvl1pPr marL="0" indent="0" algn="l">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Tree>
    <p:extLst>
      <p:ext uri="{BB962C8B-B14F-4D97-AF65-F5344CB8AC3E}">
        <p14:creationId xmlns:p14="http://schemas.microsoft.com/office/powerpoint/2010/main" val="2728685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BE49C4-98CB-9C45-BD57-28C8BFB0F07D}"/>
              </a:ext>
            </a:extLst>
          </p:cNvPr>
          <p:cNvSpPr/>
          <p:nvPr userDrawn="1"/>
        </p:nvSpPr>
        <p:spPr>
          <a:xfrm>
            <a:off x="0" y="224003"/>
            <a:ext cx="12192000" cy="4142935"/>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22" name="Text Placeholder 32">
            <a:extLst>
              <a:ext uri="{FF2B5EF4-FFF2-40B4-BE49-F238E27FC236}">
                <a16:creationId xmlns:a16="http://schemas.microsoft.com/office/drawing/2014/main" id="{EFAA2AC1-2BB2-C547-AF06-7C9874DC88F2}"/>
              </a:ext>
            </a:extLst>
          </p:cNvPr>
          <p:cNvSpPr>
            <a:spLocks noGrp="1"/>
          </p:cNvSpPr>
          <p:nvPr>
            <p:ph type="body" sz="quarter" idx="30" hasCustomPrompt="1"/>
          </p:nvPr>
        </p:nvSpPr>
        <p:spPr>
          <a:xfrm>
            <a:off x="946246" y="5087694"/>
            <a:ext cx="4403214" cy="1346830"/>
          </a:xfrm>
        </p:spPr>
        <p:txBody>
          <a:bodyPr>
            <a:noAutofit/>
          </a:bodyPr>
          <a:lstStyle>
            <a:lvl1pPr marL="0" indent="0" algn="l">
              <a:buNone/>
              <a:defRPr sz="3600" b="1" i="0" spc="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5D0ABF6D-9B7F-9841-95F1-1A05A28A9CF5}"/>
              </a:ext>
            </a:extLst>
          </p:cNvPr>
          <p:cNvSpPr>
            <a:spLocks noGrp="1"/>
          </p:cNvSpPr>
          <p:nvPr>
            <p:ph type="body" sz="quarter" idx="48" hasCustomPrompt="1"/>
          </p:nvPr>
        </p:nvSpPr>
        <p:spPr>
          <a:xfrm>
            <a:off x="5779610" y="5087694"/>
            <a:ext cx="5726769" cy="1346831"/>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8" name="Picture Placeholder 27">
            <a:extLst>
              <a:ext uri="{FF2B5EF4-FFF2-40B4-BE49-F238E27FC236}">
                <a16:creationId xmlns:a16="http://schemas.microsoft.com/office/drawing/2014/main" id="{30018A5E-BD0C-FB4B-BF50-C125A1DB3922}"/>
              </a:ext>
            </a:extLst>
          </p:cNvPr>
          <p:cNvSpPr>
            <a:spLocks noGrp="1"/>
          </p:cNvSpPr>
          <p:nvPr>
            <p:ph type="pic" sz="quarter" idx="21"/>
          </p:nvPr>
        </p:nvSpPr>
        <p:spPr>
          <a:xfrm>
            <a:off x="5302086" y="553828"/>
            <a:ext cx="6130153" cy="1964833"/>
          </a:xfrm>
          <a:custGeom>
            <a:avLst/>
            <a:gdLst>
              <a:gd name="connsiteX0" fmla="*/ 0 w 6130153"/>
              <a:gd name="connsiteY0" fmla="*/ 0 h 1964833"/>
              <a:gd name="connsiteX1" fmla="*/ 6130153 w 6130153"/>
              <a:gd name="connsiteY1" fmla="*/ 0 h 1964833"/>
              <a:gd name="connsiteX2" fmla="*/ 6130153 w 6130153"/>
              <a:gd name="connsiteY2" fmla="*/ 231958 h 1964833"/>
              <a:gd name="connsiteX3" fmla="*/ 5992823 w 6130153"/>
              <a:gd name="connsiteY3" fmla="*/ 231958 h 1964833"/>
              <a:gd name="connsiteX4" fmla="*/ 5992823 w 6130153"/>
              <a:gd name="connsiteY4" fmla="*/ 1671959 h 1964833"/>
              <a:gd name="connsiteX5" fmla="*/ 6130153 w 6130153"/>
              <a:gd name="connsiteY5" fmla="*/ 1671959 h 1964833"/>
              <a:gd name="connsiteX6" fmla="*/ 6130153 w 6130153"/>
              <a:gd name="connsiteY6" fmla="*/ 1964833 h 1964833"/>
              <a:gd name="connsiteX7" fmla="*/ 0 w 6130153"/>
              <a:gd name="connsiteY7" fmla="*/ 1964833 h 196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0153" h="1964833">
                <a:moveTo>
                  <a:pt x="0" y="0"/>
                </a:moveTo>
                <a:lnTo>
                  <a:pt x="6130153" y="0"/>
                </a:lnTo>
                <a:lnTo>
                  <a:pt x="6130153" y="231958"/>
                </a:lnTo>
                <a:lnTo>
                  <a:pt x="5992823" y="231958"/>
                </a:lnTo>
                <a:lnTo>
                  <a:pt x="5992823" y="1671959"/>
                </a:lnTo>
                <a:lnTo>
                  <a:pt x="6130153" y="1671959"/>
                </a:lnTo>
                <a:lnTo>
                  <a:pt x="6130153" y="1964833"/>
                </a:lnTo>
                <a:lnTo>
                  <a:pt x="0" y="196483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6" name="Picture Placeholder 2">
            <a:extLst>
              <a:ext uri="{FF2B5EF4-FFF2-40B4-BE49-F238E27FC236}">
                <a16:creationId xmlns:a16="http://schemas.microsoft.com/office/drawing/2014/main" id="{350EA441-1AA7-7946-82C6-35FEB2BA56F2}"/>
              </a:ext>
            </a:extLst>
          </p:cNvPr>
          <p:cNvSpPr>
            <a:spLocks noGrp="1"/>
          </p:cNvSpPr>
          <p:nvPr>
            <p:ph type="pic" sz="quarter" idx="23"/>
          </p:nvPr>
        </p:nvSpPr>
        <p:spPr>
          <a:xfrm>
            <a:off x="730112" y="553828"/>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A3EC1EBA-930B-364B-8FFD-A3A37D85E041}"/>
              </a:ext>
            </a:extLst>
          </p:cNvPr>
          <p:cNvSpPr>
            <a:spLocks noGrp="1"/>
          </p:cNvSpPr>
          <p:nvPr>
            <p:ph type="pic" sz="quarter" idx="49"/>
          </p:nvPr>
        </p:nvSpPr>
        <p:spPr>
          <a:xfrm>
            <a:off x="730112" y="2749084"/>
            <a:ext cx="6130153" cy="1964833"/>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23" name="Picture Placeholder 2">
            <a:extLst>
              <a:ext uri="{FF2B5EF4-FFF2-40B4-BE49-F238E27FC236}">
                <a16:creationId xmlns:a16="http://schemas.microsoft.com/office/drawing/2014/main" id="{72415A37-99DF-6D48-A82B-08B0B77A1BCF}"/>
              </a:ext>
            </a:extLst>
          </p:cNvPr>
          <p:cNvSpPr>
            <a:spLocks noGrp="1"/>
          </p:cNvSpPr>
          <p:nvPr>
            <p:ph type="pic" sz="quarter" idx="50"/>
          </p:nvPr>
        </p:nvSpPr>
        <p:spPr>
          <a:xfrm>
            <a:off x="7154359" y="2749084"/>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pic>
        <p:nvPicPr>
          <p:cNvPr id="11" name="Picture 10">
            <a:extLst>
              <a:ext uri="{FF2B5EF4-FFF2-40B4-BE49-F238E27FC236}">
                <a16:creationId xmlns:a16="http://schemas.microsoft.com/office/drawing/2014/main" id="{3C4B7423-308C-1705-5270-696C75009DCD}"/>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0753110" y="1325787"/>
            <a:ext cx="1443600" cy="356400"/>
          </a:xfrm>
          <a:prstGeom prst="rect">
            <a:avLst/>
          </a:prstGeom>
        </p:spPr>
      </p:pic>
    </p:spTree>
    <p:extLst>
      <p:ext uri="{BB962C8B-B14F-4D97-AF65-F5344CB8AC3E}">
        <p14:creationId xmlns:p14="http://schemas.microsoft.com/office/powerpoint/2010/main" val="218097642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x photo/text slide">
    <p:spTree>
      <p:nvGrpSpPr>
        <p:cNvPr id="1" name=""/>
        <p:cNvGrpSpPr/>
        <p:nvPr/>
      </p:nvGrpSpPr>
      <p:grpSpPr>
        <a:xfrm>
          <a:off x="0" y="0"/>
          <a:ext cx="0" cy="0"/>
          <a:chOff x="0" y="0"/>
          <a:chExt cx="0" cy="0"/>
        </a:xfrm>
      </p:grpSpPr>
      <p:sp>
        <p:nvSpPr>
          <p:cNvPr id="40" name="Freeform 39">
            <a:extLst>
              <a:ext uri="{FF2B5EF4-FFF2-40B4-BE49-F238E27FC236}">
                <a16:creationId xmlns:a16="http://schemas.microsoft.com/office/drawing/2014/main" id="{BB55D3C9-D9E1-3C4C-BCEE-D89966A31615}"/>
              </a:ext>
            </a:extLst>
          </p:cNvPr>
          <p:cNvSpPr/>
          <p:nvPr userDrawn="1"/>
        </p:nvSpPr>
        <p:spPr>
          <a:xfrm>
            <a:off x="1165743" y="918406"/>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4346104" y="387792"/>
            <a:ext cx="7160276" cy="73006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4358285" y="1091007"/>
            <a:ext cx="7160273" cy="945874"/>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4346104" y="2462666"/>
            <a:ext cx="7160276" cy="73006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4358285" y="3165882"/>
            <a:ext cx="7160273" cy="945874"/>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9" name="Text Placeholder 32">
            <a:extLst>
              <a:ext uri="{FF2B5EF4-FFF2-40B4-BE49-F238E27FC236}">
                <a16:creationId xmlns:a16="http://schemas.microsoft.com/office/drawing/2014/main" id="{2E9877C6-E249-4F4E-8097-E7C44AB5FE09}"/>
              </a:ext>
            </a:extLst>
          </p:cNvPr>
          <p:cNvSpPr>
            <a:spLocks noGrp="1"/>
          </p:cNvSpPr>
          <p:nvPr>
            <p:ph type="body" sz="quarter" idx="54" hasCustomPrompt="1"/>
          </p:nvPr>
        </p:nvSpPr>
        <p:spPr>
          <a:xfrm>
            <a:off x="4358285" y="4537541"/>
            <a:ext cx="7160276" cy="73006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05D67838-D162-BA4F-965A-715CEE8EB1A7}"/>
              </a:ext>
            </a:extLst>
          </p:cNvPr>
          <p:cNvSpPr>
            <a:spLocks noGrp="1"/>
          </p:cNvSpPr>
          <p:nvPr>
            <p:ph type="body" sz="quarter" idx="55" hasCustomPrompt="1"/>
          </p:nvPr>
        </p:nvSpPr>
        <p:spPr>
          <a:xfrm>
            <a:off x="4370466" y="5240757"/>
            <a:ext cx="7160273" cy="945874"/>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5" name="Picture Placeholder 2">
            <a:extLst>
              <a:ext uri="{FF2B5EF4-FFF2-40B4-BE49-F238E27FC236}">
                <a16:creationId xmlns:a16="http://schemas.microsoft.com/office/drawing/2014/main" id="{1AE122C5-B93C-2443-9586-190A159CBB8C}"/>
              </a:ext>
            </a:extLst>
          </p:cNvPr>
          <p:cNvSpPr>
            <a:spLocks noGrp="1"/>
          </p:cNvSpPr>
          <p:nvPr>
            <p:ph type="pic" sz="quarter" idx="23"/>
          </p:nvPr>
        </p:nvSpPr>
        <p:spPr>
          <a:xfrm>
            <a:off x="1449252" y="4604263"/>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6" name="Picture Placeholder 2">
            <a:extLst>
              <a:ext uri="{FF2B5EF4-FFF2-40B4-BE49-F238E27FC236}">
                <a16:creationId xmlns:a16="http://schemas.microsoft.com/office/drawing/2014/main" id="{69F14B25-1234-BA4F-9F66-85ABB4C39CE6}"/>
              </a:ext>
            </a:extLst>
          </p:cNvPr>
          <p:cNvSpPr>
            <a:spLocks noGrp="1"/>
          </p:cNvSpPr>
          <p:nvPr>
            <p:ph type="pic" sz="quarter" idx="56"/>
          </p:nvPr>
        </p:nvSpPr>
        <p:spPr>
          <a:xfrm>
            <a:off x="1449252" y="2506660"/>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2D6ADA64-2331-8649-9B72-19062F5F59FE}"/>
              </a:ext>
            </a:extLst>
          </p:cNvPr>
          <p:cNvSpPr>
            <a:spLocks noGrp="1"/>
          </p:cNvSpPr>
          <p:nvPr>
            <p:ph type="pic" sz="quarter" idx="57"/>
          </p:nvPr>
        </p:nvSpPr>
        <p:spPr>
          <a:xfrm>
            <a:off x="1449252" y="409057"/>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8" name="Freeform 17">
            <a:extLst>
              <a:ext uri="{FF2B5EF4-FFF2-40B4-BE49-F238E27FC236}">
                <a16:creationId xmlns:a16="http://schemas.microsoft.com/office/drawing/2014/main" id="{7764C767-0A40-C041-96CE-FAE9BC9F5FCA}"/>
              </a:ext>
            </a:extLst>
          </p:cNvPr>
          <p:cNvSpPr/>
          <p:nvPr userDrawn="1"/>
        </p:nvSpPr>
        <p:spPr>
          <a:xfrm>
            <a:off x="1165743" y="5101627"/>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FA6564EE-36DE-654D-A323-79ED5B95A582}"/>
              </a:ext>
            </a:extLst>
          </p:cNvPr>
          <p:cNvSpPr/>
          <p:nvPr userDrawn="1"/>
        </p:nvSpPr>
        <p:spPr>
          <a:xfrm>
            <a:off x="1165742" y="3004024"/>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1" y="1723900"/>
            <a:ext cx="12191998" cy="4053499"/>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773875" y="612133"/>
            <a:ext cx="10644249" cy="80878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773877" y="2527915"/>
            <a:ext cx="5322123" cy="2538354"/>
          </a:xfrm>
        </p:spPr>
        <p:txBody>
          <a:bodyPr numCol="1" spcCol="288000" anchor="t">
            <a:noAutofit/>
          </a:bodyPr>
          <a:lstStyle>
            <a:lvl1pPr marL="0" indent="0" algn="l">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13" name="Picture 12">
            <a:extLst>
              <a:ext uri="{FF2B5EF4-FFF2-40B4-BE49-F238E27FC236}">
                <a16:creationId xmlns:a16="http://schemas.microsoft.com/office/drawing/2014/main" id="{8C211F0D-9051-024B-9DC9-CAAD6DD6F6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7429317" y="1659698"/>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14" name="Picture Placeholder 2">
            <a:extLst>
              <a:ext uri="{FF2B5EF4-FFF2-40B4-BE49-F238E27FC236}">
                <a16:creationId xmlns:a16="http://schemas.microsoft.com/office/drawing/2014/main" id="{35EDD9E2-AF44-6C49-9A06-EA7CD926F603}"/>
              </a:ext>
            </a:extLst>
          </p:cNvPr>
          <p:cNvSpPr>
            <a:spLocks noGrp="1"/>
          </p:cNvSpPr>
          <p:nvPr>
            <p:ph type="pic" sz="quarter" idx="23"/>
          </p:nvPr>
        </p:nvSpPr>
        <p:spPr>
          <a:xfrm>
            <a:off x="7436587" y="3108173"/>
            <a:ext cx="4755412" cy="2879354"/>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pic>
        <p:nvPicPr>
          <p:cNvPr id="9" name="Picture 8">
            <a:extLst>
              <a:ext uri="{FF2B5EF4-FFF2-40B4-BE49-F238E27FC236}">
                <a16:creationId xmlns:a16="http://schemas.microsoft.com/office/drawing/2014/main" id="{E98C656A-226E-21D3-AABB-2A6569605559}"/>
              </a:ext>
            </a:extLst>
          </p:cNvPr>
          <p:cNvPicPr>
            <a:picLocks/>
          </p:cNvPicPr>
          <p:nvPr userDrawn="1"/>
        </p:nvPicPr>
        <p:blipFill rotWithShape="1">
          <a:blip r:embed="rId3" cstate="screen">
            <a:extLst>
              <a:ext uri="{28A0092B-C50C-407E-A947-70E740481C1C}">
                <a14:useLocalDpi xmlns:a14="http://schemas.microsoft.com/office/drawing/2010/main"/>
              </a:ext>
            </a:extLst>
          </a:blip>
          <a:srcRect l="10582" t="76647" r="53602" b="8387"/>
          <a:stretch/>
        </p:blipFill>
        <p:spPr>
          <a:xfrm>
            <a:off x="9978123" y="1628605"/>
            <a:ext cx="1443600" cy="356400"/>
          </a:xfrm>
          <a:prstGeom prst="rect">
            <a:avLst/>
          </a:prstGeom>
        </p:spPr>
      </p:pic>
    </p:spTree>
    <p:extLst>
      <p:ext uri="{BB962C8B-B14F-4D97-AF65-F5344CB8AC3E}">
        <p14:creationId xmlns:p14="http://schemas.microsoft.com/office/powerpoint/2010/main" val="319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 name="Rectangle 5">
            <a:extLst>
              <a:ext uri="{FF2B5EF4-FFF2-40B4-BE49-F238E27FC236}">
                <a16:creationId xmlns:a16="http://schemas.microsoft.com/office/drawing/2014/main" id="{373F6002-DCA8-D534-F7A1-14CEDC71621A}"/>
              </a:ext>
            </a:extLst>
          </p:cNvPr>
          <p:cNvSpPr/>
          <p:nvPr userDrawn="1"/>
        </p:nvSpPr>
        <p:spPr bwMode="auto">
          <a:xfrm>
            <a:off x="1592486" y="-1"/>
            <a:ext cx="9007028" cy="34598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Tree>
    <p:extLst>
      <p:ext uri="{BB962C8B-B14F-4D97-AF65-F5344CB8AC3E}">
        <p14:creationId xmlns:p14="http://schemas.microsoft.com/office/powerpoint/2010/main" val="1978311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26046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 Slide - 1 column">
    <p:spTree>
      <p:nvGrpSpPr>
        <p:cNvPr id="1" name=""/>
        <p:cNvGrpSpPr/>
        <p:nvPr/>
      </p:nvGrpSpPr>
      <p:grpSpPr>
        <a:xfrm>
          <a:off x="0" y="0"/>
          <a:ext cx="0" cy="0"/>
          <a:chOff x="0" y="0"/>
          <a:chExt cx="0" cy="0"/>
        </a:xfrm>
      </p:grpSpPr>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4773477" y="925681"/>
            <a:ext cx="6564233" cy="5378450"/>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3" name="Rectangle 5">
            <a:extLst>
              <a:ext uri="{FF2B5EF4-FFF2-40B4-BE49-F238E27FC236}">
                <a16:creationId xmlns:a16="http://schemas.microsoft.com/office/drawing/2014/main" id="{BCF6003F-60EF-025F-4B6D-09507F98C84D}"/>
              </a:ext>
            </a:extLst>
          </p:cNvPr>
          <p:cNvSpPr/>
          <p:nvPr userDrawn="1"/>
        </p:nvSpPr>
        <p:spPr bwMode="auto">
          <a:xfrm rot="16200000">
            <a:off x="-3196525" y="3196524"/>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4" name="Rectangle 3">
            <a:extLst>
              <a:ext uri="{FF2B5EF4-FFF2-40B4-BE49-F238E27FC236}">
                <a16:creationId xmlns:a16="http://schemas.microsoft.com/office/drawing/2014/main" id="{FF9D4E8C-F0AD-ACCF-1BB8-BA9B44BC2DD2}"/>
              </a:ext>
            </a:extLst>
          </p:cNvPr>
          <p:cNvSpPr/>
          <p:nvPr userDrawn="1"/>
        </p:nvSpPr>
        <p:spPr>
          <a:xfrm>
            <a:off x="464951" y="0"/>
            <a:ext cx="399856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5" name="Text Placeholder 32">
            <a:extLst>
              <a:ext uri="{FF2B5EF4-FFF2-40B4-BE49-F238E27FC236}">
                <a16:creationId xmlns:a16="http://schemas.microsoft.com/office/drawing/2014/main" id="{56340692-36DC-AD74-587E-3A461ABA239D}"/>
              </a:ext>
            </a:extLst>
          </p:cNvPr>
          <p:cNvSpPr>
            <a:spLocks noGrp="1"/>
          </p:cNvSpPr>
          <p:nvPr>
            <p:ph type="body" sz="quarter" idx="30" hasCustomPrompt="1"/>
          </p:nvPr>
        </p:nvSpPr>
        <p:spPr>
          <a:xfrm>
            <a:off x="854280" y="925680"/>
            <a:ext cx="2834317" cy="2375459"/>
          </a:xfrm>
        </p:spPr>
        <p:txBody>
          <a:bodyPr>
            <a:noAutofit/>
          </a:bodyPr>
          <a:lstStyle>
            <a:lvl1pPr marL="0" indent="0" algn="l">
              <a:lnSpc>
                <a:spcPts val="4020"/>
              </a:lnSpc>
              <a:spcBef>
                <a:spcPts val="0"/>
              </a:spcBef>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Tree>
    <p:extLst>
      <p:ext uri="{BB962C8B-B14F-4D97-AF65-F5344CB8AC3E}">
        <p14:creationId xmlns:p14="http://schemas.microsoft.com/office/powerpoint/2010/main" val="2268723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E6A4F46-B06C-8C93-009C-3551D6043410}"/>
              </a:ext>
            </a:extLst>
          </p:cNvPr>
          <p:cNvGrpSpPr/>
          <p:nvPr userDrawn="1"/>
        </p:nvGrpSpPr>
        <p:grpSpPr>
          <a:xfrm>
            <a:off x="-9010" y="-23479"/>
            <a:ext cx="12189848" cy="5616042"/>
            <a:chOff x="-7363" y="-29837"/>
            <a:chExt cx="9962297" cy="4589777"/>
          </a:xfrm>
        </p:grpSpPr>
        <p:pic>
          <p:nvPicPr>
            <p:cNvPr id="19" name="Picture 18">
              <a:extLst>
                <a:ext uri="{FF2B5EF4-FFF2-40B4-BE49-F238E27FC236}">
                  <a16:creationId xmlns:a16="http://schemas.microsoft.com/office/drawing/2014/main" id="{70C40A28-9A13-D0DF-BC2A-BA64D385F6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767" t="564" r="21651" b="3139"/>
            <a:stretch/>
          </p:blipFill>
          <p:spPr>
            <a:xfrm>
              <a:off x="4206600" y="-29837"/>
              <a:ext cx="5748334" cy="4560978"/>
            </a:xfrm>
            <a:prstGeom prst="rect">
              <a:avLst/>
            </a:prstGeom>
          </p:spPr>
        </p:pic>
        <p:pic>
          <p:nvPicPr>
            <p:cNvPr id="34" name="Picture 33">
              <a:extLst>
                <a:ext uri="{FF2B5EF4-FFF2-40B4-BE49-F238E27FC236}">
                  <a16:creationId xmlns:a16="http://schemas.microsoft.com/office/drawing/2014/main" id="{5227E191-85FE-A18C-1063-212D0FAEABB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054" r="4400"/>
            <a:stretch/>
          </p:blipFill>
          <p:spPr>
            <a:xfrm>
              <a:off x="-7363" y="-1038"/>
              <a:ext cx="1325217" cy="4560978"/>
            </a:xfrm>
            <a:prstGeom prst="rect">
              <a:avLst/>
            </a:prstGeom>
          </p:spPr>
        </p:pic>
      </p:grpSp>
      <p:sp>
        <p:nvSpPr>
          <p:cNvPr id="33" name="Freeform 32">
            <a:extLst>
              <a:ext uri="{FF2B5EF4-FFF2-40B4-BE49-F238E27FC236}">
                <a16:creationId xmlns:a16="http://schemas.microsoft.com/office/drawing/2014/main" id="{527A8425-B90A-4347-AF48-00C1D5CC2D28}"/>
              </a:ext>
            </a:extLst>
          </p:cNvPr>
          <p:cNvSpPr/>
          <p:nvPr userDrawn="1"/>
        </p:nvSpPr>
        <p:spPr>
          <a:xfrm>
            <a:off x="5311489" y="2587406"/>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2118303" y="1286068"/>
            <a:ext cx="3557739" cy="1555466"/>
          </a:xfrm>
        </p:spPr>
        <p:txBody>
          <a:bodyPr anchor="t">
            <a:noAutofit/>
          </a:bodyPr>
          <a:lstStyle>
            <a:lvl1pPr marL="0" indent="0" algn="l">
              <a:lnSpc>
                <a:spcPts val="3154"/>
              </a:lnSpc>
              <a:spcBef>
                <a:spcPts val="0"/>
              </a:spcBef>
              <a:buNone/>
              <a:defRPr sz="34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BE 21 SKILLED</a:t>
            </a:r>
            <a:endParaRPr lang="en-US" dirty="0"/>
          </a:p>
        </p:txBody>
      </p:sp>
      <p:sp>
        <p:nvSpPr>
          <p:cNvPr id="57" name="Text Placeholder 32">
            <a:extLst>
              <a:ext uri="{FF2B5EF4-FFF2-40B4-BE49-F238E27FC236}">
                <a16:creationId xmlns:a16="http://schemas.microsoft.com/office/drawing/2014/main" id="{99F453F3-BF15-D044-B597-F7EBF76DC07D}"/>
              </a:ext>
            </a:extLst>
          </p:cNvPr>
          <p:cNvSpPr>
            <a:spLocks noGrp="1"/>
          </p:cNvSpPr>
          <p:nvPr>
            <p:ph type="body" sz="quarter" idx="19" hasCustomPrompt="1"/>
          </p:nvPr>
        </p:nvSpPr>
        <p:spPr>
          <a:xfrm>
            <a:off x="2164566" y="2760028"/>
            <a:ext cx="3511476" cy="1546726"/>
          </a:xfrm>
        </p:spPr>
        <p:txBody>
          <a:bodyPr anchor="t">
            <a:noAutofit/>
          </a:bodyPr>
          <a:lstStyle>
            <a:lvl1pPr marL="0" indent="0" algn="l">
              <a:lnSpc>
                <a:spcPct val="100000"/>
              </a:lnSpc>
              <a:spcBef>
                <a:spcPts val="0"/>
              </a:spcBef>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Title</a:t>
            </a:r>
          </a:p>
        </p:txBody>
      </p:sp>
      <p:sp>
        <p:nvSpPr>
          <p:cNvPr id="27" name="Text Placeholder 62">
            <a:extLst>
              <a:ext uri="{FF2B5EF4-FFF2-40B4-BE49-F238E27FC236}">
                <a16:creationId xmlns:a16="http://schemas.microsoft.com/office/drawing/2014/main" id="{B3A84765-430F-A09E-81CE-6FACEF262018}"/>
              </a:ext>
            </a:extLst>
          </p:cNvPr>
          <p:cNvSpPr>
            <a:spLocks noGrp="1"/>
          </p:cNvSpPr>
          <p:nvPr>
            <p:ph type="body" sz="quarter" idx="21" hasCustomPrompt="1"/>
          </p:nvPr>
        </p:nvSpPr>
        <p:spPr>
          <a:xfrm rot="16200000">
            <a:off x="-1616217" y="3735565"/>
            <a:ext cx="4835946" cy="624849"/>
          </a:xfrm>
          <a:solidFill>
            <a:srgbClr val="1C1442"/>
          </a:solidFill>
        </p:spPr>
        <p:txBody>
          <a:bodyPr anchor="ctr">
            <a:noAutofit/>
          </a:bodyPr>
          <a:lstStyle>
            <a:lvl1pPr marL="0" indent="0" algn="l">
              <a:buNone/>
              <a:defRPr sz="4000">
                <a:solidFill>
                  <a:schemeClr val="bg1"/>
                </a:solidFill>
              </a:defRPr>
            </a:lvl1pPr>
          </a:lstStyle>
          <a:p>
            <a:r>
              <a:rPr lang="en-US" sz="1800" dirty="0"/>
              <a:t>www.</a:t>
            </a:r>
            <a:r>
              <a:rPr lang="en-US" sz="2400" b="1" dirty="0"/>
              <a:t>be21skilled</a:t>
            </a:r>
            <a:r>
              <a:rPr lang="en-US" sz="1800" dirty="0"/>
              <a:t>.eu</a:t>
            </a:r>
          </a:p>
        </p:txBody>
      </p:sp>
    </p:spTree>
    <p:extLst>
      <p:ext uri="{BB962C8B-B14F-4D97-AF65-F5344CB8AC3E}">
        <p14:creationId xmlns:p14="http://schemas.microsoft.com/office/powerpoint/2010/main" val="288380653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3869940" y="522012"/>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4483127" y="522012"/>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3869940" y="983601"/>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4483127" y="983601"/>
            <a:ext cx="7236000" cy="223986"/>
          </a:xfrm>
        </p:spPr>
        <p:txBody>
          <a:bodyPr anchor="ctr">
            <a:noAutofit/>
          </a:bodyPr>
          <a:lstStyle>
            <a:lvl1pPr marL="0" marR="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marL="0" marR="0" lvl="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3869940" y="1409545"/>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4483127" y="1409545"/>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3869940" y="1822311"/>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4483127" y="1822311"/>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3869940" y="2248673"/>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4483127" y="2248673"/>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3869940" y="2692614"/>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4483127" y="2692614"/>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3869940" y="3176881"/>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07</a:t>
            </a:r>
            <a:endParaRPr lang="en-US" dirty="0"/>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4483127" y="3176881"/>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932833" y="664536"/>
            <a:ext cx="2460998" cy="594309"/>
          </a:xfrm>
        </p:spPr>
        <p:txBody>
          <a:bodyPr anchor="ctr">
            <a:noAutofit/>
          </a:bodyPr>
          <a:lstStyle>
            <a:lvl1pPr marL="0" indent="0" algn="l">
              <a:lnSpc>
                <a:spcPts val="3590"/>
              </a:lnSpc>
              <a:spcBef>
                <a:spcPts val="0"/>
              </a:spcBef>
              <a:buNone/>
              <a:defRPr sz="3600" b="1" i="0" spc="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TABLE OF CONTENTS</a:t>
            </a:r>
            <a:endParaRPr lang="en-US" dirty="0"/>
          </a:p>
        </p:txBody>
      </p:sp>
      <p:pic>
        <p:nvPicPr>
          <p:cNvPr id="36" name="Picture 35">
            <a:extLst>
              <a:ext uri="{FF2B5EF4-FFF2-40B4-BE49-F238E27FC236}">
                <a16:creationId xmlns:a16="http://schemas.microsoft.com/office/drawing/2014/main" id="{5925AF36-36AA-B9EE-7A29-889B605DE0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062" r="700" b="83238"/>
          <a:stretch/>
        </p:blipFill>
        <p:spPr>
          <a:xfrm rot="16200000">
            <a:off x="-3150617" y="3130667"/>
            <a:ext cx="6877951" cy="576718"/>
          </a:xfrm>
          <a:prstGeom prst="rect">
            <a:avLst/>
          </a:prstGeom>
        </p:spPr>
      </p:pic>
      <p:sp>
        <p:nvSpPr>
          <p:cNvPr id="14" name="Text Placeholder 32">
            <a:extLst>
              <a:ext uri="{FF2B5EF4-FFF2-40B4-BE49-F238E27FC236}">
                <a16:creationId xmlns:a16="http://schemas.microsoft.com/office/drawing/2014/main" id="{AC7C9F82-8C1A-E990-F262-A12DBBFC0CA1}"/>
              </a:ext>
            </a:extLst>
          </p:cNvPr>
          <p:cNvSpPr>
            <a:spLocks noGrp="1"/>
          </p:cNvSpPr>
          <p:nvPr>
            <p:ph type="body" sz="quarter" idx="62" hasCustomPrompt="1"/>
          </p:nvPr>
        </p:nvSpPr>
        <p:spPr>
          <a:xfrm>
            <a:off x="3869940" y="3599509"/>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08</a:t>
            </a:r>
            <a:endParaRPr lang="en-US" dirty="0"/>
          </a:p>
        </p:txBody>
      </p:sp>
      <p:sp>
        <p:nvSpPr>
          <p:cNvPr id="15" name="Text Placeholder 32">
            <a:extLst>
              <a:ext uri="{FF2B5EF4-FFF2-40B4-BE49-F238E27FC236}">
                <a16:creationId xmlns:a16="http://schemas.microsoft.com/office/drawing/2014/main" id="{6BACD29F-CE8E-DD2B-AF73-458A329D31D8}"/>
              </a:ext>
            </a:extLst>
          </p:cNvPr>
          <p:cNvSpPr>
            <a:spLocks noGrp="1"/>
          </p:cNvSpPr>
          <p:nvPr>
            <p:ph type="body" sz="quarter" idx="63" hasCustomPrompt="1"/>
          </p:nvPr>
        </p:nvSpPr>
        <p:spPr>
          <a:xfrm>
            <a:off x="4483127" y="3599509"/>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6" name="Text Placeholder 32">
            <a:extLst>
              <a:ext uri="{FF2B5EF4-FFF2-40B4-BE49-F238E27FC236}">
                <a16:creationId xmlns:a16="http://schemas.microsoft.com/office/drawing/2014/main" id="{F4F2598F-7670-4358-8438-B38C70AC48A2}"/>
              </a:ext>
            </a:extLst>
          </p:cNvPr>
          <p:cNvSpPr>
            <a:spLocks noGrp="1"/>
          </p:cNvSpPr>
          <p:nvPr>
            <p:ph type="body" sz="quarter" idx="64" hasCustomPrompt="1"/>
          </p:nvPr>
        </p:nvSpPr>
        <p:spPr>
          <a:xfrm>
            <a:off x="3869940" y="4012275"/>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09</a:t>
            </a:r>
            <a:endParaRPr lang="en-US" dirty="0"/>
          </a:p>
        </p:txBody>
      </p:sp>
      <p:sp>
        <p:nvSpPr>
          <p:cNvPr id="17" name="Text Placeholder 32">
            <a:extLst>
              <a:ext uri="{FF2B5EF4-FFF2-40B4-BE49-F238E27FC236}">
                <a16:creationId xmlns:a16="http://schemas.microsoft.com/office/drawing/2014/main" id="{3A9DD07F-70F5-29AB-4B67-AC8CEBEB7D07}"/>
              </a:ext>
            </a:extLst>
          </p:cNvPr>
          <p:cNvSpPr>
            <a:spLocks noGrp="1"/>
          </p:cNvSpPr>
          <p:nvPr>
            <p:ph type="body" sz="quarter" idx="65" hasCustomPrompt="1"/>
          </p:nvPr>
        </p:nvSpPr>
        <p:spPr>
          <a:xfrm>
            <a:off x="4483127" y="4012275"/>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8" name="Text Placeholder 32">
            <a:extLst>
              <a:ext uri="{FF2B5EF4-FFF2-40B4-BE49-F238E27FC236}">
                <a16:creationId xmlns:a16="http://schemas.microsoft.com/office/drawing/2014/main" id="{911D1776-2E15-3CC1-95D6-1E5DD81890D4}"/>
              </a:ext>
            </a:extLst>
          </p:cNvPr>
          <p:cNvSpPr>
            <a:spLocks noGrp="1"/>
          </p:cNvSpPr>
          <p:nvPr>
            <p:ph type="body" sz="quarter" idx="66" hasCustomPrompt="1"/>
          </p:nvPr>
        </p:nvSpPr>
        <p:spPr>
          <a:xfrm>
            <a:off x="3869940" y="4438637"/>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10</a:t>
            </a:r>
            <a:endParaRPr lang="en-US" dirty="0"/>
          </a:p>
        </p:txBody>
      </p:sp>
      <p:sp>
        <p:nvSpPr>
          <p:cNvPr id="19" name="Text Placeholder 32">
            <a:extLst>
              <a:ext uri="{FF2B5EF4-FFF2-40B4-BE49-F238E27FC236}">
                <a16:creationId xmlns:a16="http://schemas.microsoft.com/office/drawing/2014/main" id="{5485F39D-8EDE-D892-C498-2DFA222C0350}"/>
              </a:ext>
            </a:extLst>
          </p:cNvPr>
          <p:cNvSpPr>
            <a:spLocks noGrp="1"/>
          </p:cNvSpPr>
          <p:nvPr>
            <p:ph type="body" sz="quarter" idx="67" hasCustomPrompt="1"/>
          </p:nvPr>
        </p:nvSpPr>
        <p:spPr>
          <a:xfrm>
            <a:off x="4483127" y="4438637"/>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20" name="Text Placeholder 32">
            <a:extLst>
              <a:ext uri="{FF2B5EF4-FFF2-40B4-BE49-F238E27FC236}">
                <a16:creationId xmlns:a16="http://schemas.microsoft.com/office/drawing/2014/main" id="{50B3FD82-56E1-1CBC-018B-D2386FCFAE16}"/>
              </a:ext>
            </a:extLst>
          </p:cNvPr>
          <p:cNvSpPr>
            <a:spLocks noGrp="1"/>
          </p:cNvSpPr>
          <p:nvPr>
            <p:ph type="body" sz="quarter" idx="68" hasCustomPrompt="1"/>
          </p:nvPr>
        </p:nvSpPr>
        <p:spPr>
          <a:xfrm>
            <a:off x="3869940" y="4882578"/>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11</a:t>
            </a:r>
            <a:endParaRPr lang="en-US" dirty="0"/>
          </a:p>
        </p:txBody>
      </p:sp>
      <p:sp>
        <p:nvSpPr>
          <p:cNvPr id="21" name="Text Placeholder 32">
            <a:extLst>
              <a:ext uri="{FF2B5EF4-FFF2-40B4-BE49-F238E27FC236}">
                <a16:creationId xmlns:a16="http://schemas.microsoft.com/office/drawing/2014/main" id="{32C53DE6-D1A1-9F23-A801-48CFCB275B00}"/>
              </a:ext>
            </a:extLst>
          </p:cNvPr>
          <p:cNvSpPr>
            <a:spLocks noGrp="1"/>
          </p:cNvSpPr>
          <p:nvPr>
            <p:ph type="body" sz="quarter" idx="69" hasCustomPrompt="1"/>
          </p:nvPr>
        </p:nvSpPr>
        <p:spPr>
          <a:xfrm>
            <a:off x="4483127" y="4882578"/>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22" name="Text Placeholder 32">
            <a:extLst>
              <a:ext uri="{FF2B5EF4-FFF2-40B4-BE49-F238E27FC236}">
                <a16:creationId xmlns:a16="http://schemas.microsoft.com/office/drawing/2014/main" id="{05757204-1432-36D4-2347-54F5282E19E5}"/>
              </a:ext>
            </a:extLst>
          </p:cNvPr>
          <p:cNvSpPr>
            <a:spLocks noGrp="1"/>
          </p:cNvSpPr>
          <p:nvPr>
            <p:ph type="body" sz="quarter" idx="70" hasCustomPrompt="1"/>
          </p:nvPr>
        </p:nvSpPr>
        <p:spPr>
          <a:xfrm>
            <a:off x="3869940" y="5366845"/>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12</a:t>
            </a:r>
            <a:endParaRPr lang="en-US" dirty="0"/>
          </a:p>
        </p:txBody>
      </p:sp>
      <p:sp>
        <p:nvSpPr>
          <p:cNvPr id="23" name="Text Placeholder 32">
            <a:extLst>
              <a:ext uri="{FF2B5EF4-FFF2-40B4-BE49-F238E27FC236}">
                <a16:creationId xmlns:a16="http://schemas.microsoft.com/office/drawing/2014/main" id="{55A15E2E-ED06-D90C-076E-D77249C034B1}"/>
              </a:ext>
            </a:extLst>
          </p:cNvPr>
          <p:cNvSpPr>
            <a:spLocks noGrp="1"/>
          </p:cNvSpPr>
          <p:nvPr>
            <p:ph type="body" sz="quarter" idx="71" hasCustomPrompt="1"/>
          </p:nvPr>
        </p:nvSpPr>
        <p:spPr>
          <a:xfrm>
            <a:off x="4483127" y="5366845"/>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47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884606" y="0"/>
            <a:ext cx="4993772"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4890795" y="738798"/>
            <a:ext cx="6776598" cy="842867"/>
          </a:xfrm>
        </p:spPr>
        <p:txBody>
          <a:bodyPr>
            <a:noAutofit/>
          </a:bodyPr>
          <a:lstStyle>
            <a:lvl1pPr marL="0" indent="0" algn="l">
              <a:buNone/>
              <a:defRPr sz="3600" b="1" i="0" spc="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64ED5023-80E2-C04D-8620-99E5F464CE91}"/>
              </a:ext>
            </a:extLst>
          </p:cNvPr>
          <p:cNvSpPr>
            <a:spLocks noGrp="1"/>
          </p:cNvSpPr>
          <p:nvPr>
            <p:ph type="body" sz="quarter" idx="48" hasCustomPrompt="1"/>
          </p:nvPr>
        </p:nvSpPr>
        <p:spPr>
          <a:xfrm>
            <a:off x="6727723" y="2412091"/>
            <a:ext cx="4939670" cy="3889855"/>
          </a:xfrm>
        </p:spPr>
        <p:txBody>
          <a:bodyPr numCol="1" spcCol="288000" anchor="t">
            <a:noAutofit/>
          </a:bodyPr>
          <a:lstStyle>
            <a:lvl1pPr marL="0" indent="0" algn="l">
              <a:lnSpc>
                <a:spcPct val="100000"/>
              </a:lnSpc>
              <a:spcBef>
                <a:spcPts val="0"/>
              </a:spcBef>
              <a:buNone/>
              <a:defRPr sz="1774"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7" name="Picture 6">
            <a:extLst>
              <a:ext uri="{FF2B5EF4-FFF2-40B4-BE49-F238E27FC236}">
                <a16:creationId xmlns:a16="http://schemas.microsoft.com/office/drawing/2014/main" id="{AA38BA31-936A-F4AF-6204-6698AEF46A62}"/>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effectLst>
            <a:glow rad="127000">
              <a:srgbClr val="414141"/>
            </a:glow>
          </a:effectLst>
        </p:spPr>
        <p:txBody>
          <a:bodyPr>
            <a:noAutofit/>
          </a:bodyPr>
          <a:lstStyle>
            <a:lvl1pPr marL="0" indent="0" algn="r">
              <a:buNone/>
              <a:defRPr sz="11613" b="1">
                <a:solidFill>
                  <a:srgbClr val="1C1442"/>
                </a:solidFill>
                <a:latin typeface="Calibri" panose="020F0502020204030204" pitchFamily="34" charset="0"/>
                <a:cs typeface="Calibri" panose="020F0502020204030204" pitchFamily="34" charset="0"/>
              </a:defRPr>
            </a:lvl1pPr>
          </a:lstStyle>
          <a:p>
            <a:pPr lvl="0"/>
            <a:r>
              <a:rPr lang="en-GB" dirty="0"/>
              <a:t>01</a:t>
            </a:r>
            <a:endParaRPr lang="en-US" dirty="0"/>
          </a:p>
        </p:txBody>
      </p:sp>
      <p:pic>
        <p:nvPicPr>
          <p:cNvPr id="9" name="Picture 8">
            <a:extLst>
              <a:ext uri="{FF2B5EF4-FFF2-40B4-BE49-F238E27FC236}">
                <a16:creationId xmlns:a16="http://schemas.microsoft.com/office/drawing/2014/main" id="{0EC9115F-7F21-AB8F-4850-E307E72545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68" t="-5799" r="12668" b="81249"/>
          <a:stretch/>
        </p:blipFill>
        <p:spPr>
          <a:xfrm>
            <a:off x="0" y="3959835"/>
            <a:ext cx="12192000" cy="1903450"/>
          </a:xfrm>
          <a:prstGeom prst="rect">
            <a:avLst/>
          </a:prstGeom>
        </p:spPr>
      </p:pic>
      <p:sp>
        <p:nvSpPr>
          <p:cNvPr id="10" name="Picture Placeholder 5">
            <a:extLst>
              <a:ext uri="{FF2B5EF4-FFF2-40B4-BE49-F238E27FC236}">
                <a16:creationId xmlns:a16="http://schemas.microsoft.com/office/drawing/2014/main" id="{5A1F1DAD-078A-A73A-851E-3376F966C155}"/>
              </a:ext>
            </a:extLst>
          </p:cNvPr>
          <p:cNvSpPr>
            <a:spLocks noGrp="1"/>
          </p:cNvSpPr>
          <p:nvPr>
            <p:ph type="pic" sz="quarter" idx="19"/>
          </p:nvPr>
        </p:nvSpPr>
        <p:spPr>
          <a:xfrm>
            <a:off x="-1" y="774915"/>
            <a:ext cx="7377194" cy="4244425"/>
          </a:xfrm>
          <a:solidFill>
            <a:schemeClr val="bg1">
              <a:lumMod val="95000"/>
            </a:schemeClr>
          </a:solidFill>
        </p:spPr>
        <p:txBody>
          <a:bodyPr>
            <a:normAutofit/>
          </a:bodyPr>
          <a:lstStyle>
            <a:lvl1pPr marL="0" indent="0" algn="ctr">
              <a:buNone/>
              <a:defRPr sz="1000"/>
            </a:lvl1pPr>
          </a:lstStyle>
          <a:p>
            <a:endParaRPr lang="en-US" dirty="0"/>
          </a:p>
        </p:txBody>
      </p:sp>
      <p:sp>
        <p:nvSpPr>
          <p:cNvPr id="11" name="Freeform 10">
            <a:extLst>
              <a:ext uri="{FF2B5EF4-FFF2-40B4-BE49-F238E27FC236}">
                <a16:creationId xmlns:a16="http://schemas.microsoft.com/office/drawing/2014/main" id="{4C0AFDB2-F4C8-2497-DE89-16ABCC9A30E6}"/>
              </a:ext>
            </a:extLst>
          </p:cNvPr>
          <p:cNvSpPr/>
          <p:nvPr userDrawn="1"/>
        </p:nvSpPr>
        <p:spPr>
          <a:xfrm rot="5400000">
            <a:off x="7856728" y="743899"/>
            <a:ext cx="86263" cy="1080000"/>
          </a:xfrm>
          <a:custGeom>
            <a:avLst/>
            <a:gdLst>
              <a:gd name="connsiteX0" fmla="*/ 0 w 86263"/>
              <a:gd name="connsiteY0" fmla="*/ 0 h 1868579"/>
              <a:gd name="connsiteX1" fmla="*/ 86263 w 86263"/>
              <a:gd name="connsiteY1" fmla="*/ 0 h 1868579"/>
              <a:gd name="connsiteX2" fmla="*/ 86263 w 86263"/>
              <a:gd name="connsiteY2" fmla="*/ 1868580 h 1868579"/>
              <a:gd name="connsiteX3" fmla="*/ 0 w 86263"/>
              <a:gd name="connsiteY3" fmla="*/ 1868580 h 1868579"/>
            </a:gdLst>
            <a:ahLst/>
            <a:cxnLst>
              <a:cxn ang="0">
                <a:pos x="connsiteX0" y="connsiteY0"/>
              </a:cxn>
              <a:cxn ang="0">
                <a:pos x="connsiteX1" y="connsiteY1"/>
              </a:cxn>
              <a:cxn ang="0">
                <a:pos x="connsiteX2" y="connsiteY2"/>
              </a:cxn>
              <a:cxn ang="0">
                <a:pos x="connsiteX3" y="connsiteY3"/>
              </a:cxn>
            </a:cxnLst>
            <a:rect l="l" t="t" r="r" b="b"/>
            <a:pathLst>
              <a:path w="86263" h="1868579">
                <a:moveTo>
                  <a:pt x="0" y="0"/>
                </a:moveTo>
                <a:lnTo>
                  <a:pt x="86263" y="0"/>
                </a:lnTo>
                <a:lnTo>
                  <a:pt x="86263" y="1868580"/>
                </a:lnTo>
                <a:lnTo>
                  <a:pt x="0" y="1868580"/>
                </a:lnTo>
                <a:close/>
              </a:path>
            </a:pathLst>
          </a:custGeom>
          <a:gradFill flip="none" rotWithShape="1">
            <a:gsLst>
              <a:gs pos="22000">
                <a:srgbClr val="1C1442"/>
              </a:gs>
              <a:gs pos="64000">
                <a:srgbClr val="8A2061"/>
              </a:gs>
              <a:gs pos="100000">
                <a:srgbClr val="1C1442"/>
              </a:gs>
            </a:gsLst>
            <a:path path="circle">
              <a:fillToRect l="100000" t="100000"/>
            </a:path>
            <a:tileRect r="-100000" b="-100000"/>
          </a:gradFill>
          <a:ln w="30808" cap="flat">
            <a:noFill/>
            <a:prstDash val="solid"/>
            <a:miter/>
          </a:ln>
        </p:spPr>
        <p:txBody>
          <a:bodyPr rtlCol="0" anchor="ctr"/>
          <a:lstStyle/>
          <a:p>
            <a:endParaRPr lang="en-US"/>
          </a:p>
        </p:txBody>
      </p:sp>
      <p:sp>
        <p:nvSpPr>
          <p:cNvPr id="12" name="Text Placeholder 3">
            <a:extLst>
              <a:ext uri="{FF2B5EF4-FFF2-40B4-BE49-F238E27FC236}">
                <a16:creationId xmlns:a16="http://schemas.microsoft.com/office/drawing/2014/main" id="{0320215C-2ADA-6008-9C24-7D5642C2973A}"/>
              </a:ext>
            </a:extLst>
          </p:cNvPr>
          <p:cNvSpPr>
            <a:spLocks noGrp="1"/>
          </p:cNvSpPr>
          <p:nvPr>
            <p:ph type="body" sz="quarter" idx="18" hasCustomPrompt="1"/>
          </p:nvPr>
        </p:nvSpPr>
        <p:spPr>
          <a:xfrm>
            <a:off x="8634200" y="1109465"/>
            <a:ext cx="3113515" cy="2850370"/>
          </a:xfrm>
          <a:effectLst>
            <a:glow rad="127000">
              <a:srgbClr val="414141"/>
            </a:glow>
          </a:effectLst>
        </p:spPr>
        <p:txBody>
          <a:bodyPr>
            <a:noAutofit/>
          </a:bodyPr>
          <a:lstStyle>
            <a:lvl1pPr marL="0" indent="0" algn="l">
              <a:buNone/>
              <a:defRPr sz="2800" b="0">
                <a:solidFill>
                  <a:srgbClr val="1C1442"/>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6" name="Text Placeholder 3">
            <a:extLst>
              <a:ext uri="{FF2B5EF4-FFF2-40B4-BE49-F238E27FC236}">
                <a16:creationId xmlns:a16="http://schemas.microsoft.com/office/drawing/2014/main" id="{5EA9094F-CE4B-0154-3FA5-E8699A6251D5}"/>
              </a:ext>
            </a:extLst>
          </p:cNvPr>
          <p:cNvSpPr>
            <a:spLocks noGrp="1"/>
          </p:cNvSpPr>
          <p:nvPr>
            <p:ph type="body" sz="quarter" idx="20" hasCustomPrompt="1"/>
          </p:nvPr>
        </p:nvSpPr>
        <p:spPr>
          <a:xfrm>
            <a:off x="2544955" y="1970828"/>
            <a:ext cx="4568533" cy="2513490"/>
          </a:xfrm>
          <a:effectLst>
            <a:glow rad="127000">
              <a:srgbClr val="414141"/>
            </a:glow>
          </a:effectLst>
        </p:spPr>
        <p:txBody>
          <a:bodyPr>
            <a:noAutofit/>
          </a:bodyPr>
          <a:lstStyle>
            <a:lvl1pPr marL="0" indent="0" algn="r">
              <a:buNone/>
              <a:defRPr sz="20000"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Tree>
    <p:extLst>
      <p:ext uri="{BB962C8B-B14F-4D97-AF65-F5344CB8AC3E}">
        <p14:creationId xmlns:p14="http://schemas.microsoft.com/office/powerpoint/2010/main" val="3094033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294DD511-F818-3742-804D-F48935BFC779}"/>
              </a:ext>
            </a:extLst>
          </p:cNvPr>
          <p:cNvSpPr>
            <a:spLocks noGrp="1"/>
          </p:cNvSpPr>
          <p:nvPr>
            <p:ph type="pic" sz="quarter" idx="21"/>
          </p:nvPr>
        </p:nvSpPr>
        <p:spPr>
          <a:xfrm>
            <a:off x="5674559" y="546533"/>
            <a:ext cx="5884396" cy="5640006"/>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4" name="Picture Placeholder 13">
            <a:extLst>
              <a:ext uri="{FF2B5EF4-FFF2-40B4-BE49-F238E27FC236}">
                <a16:creationId xmlns:a16="http://schemas.microsoft.com/office/drawing/2014/main" id="{084BE7BB-B86A-F14B-AAC9-4DF7A79CCB03}"/>
              </a:ext>
            </a:extLst>
          </p:cNvPr>
          <p:cNvSpPr>
            <a:spLocks noGrp="1"/>
          </p:cNvSpPr>
          <p:nvPr>
            <p:ph type="pic" sz="quarter" idx="22"/>
          </p:nvPr>
        </p:nvSpPr>
        <p:spPr>
          <a:xfrm>
            <a:off x="773723" y="2843169"/>
            <a:ext cx="4654800" cy="3343370"/>
          </a:xfrm>
          <a:custGeom>
            <a:avLst/>
            <a:gdLst>
              <a:gd name="connsiteX0" fmla="*/ 0 w 4654800"/>
              <a:gd name="connsiteY0" fmla="*/ 0 h 3343370"/>
              <a:gd name="connsiteX1" fmla="*/ 4654800 w 4654800"/>
              <a:gd name="connsiteY1" fmla="*/ 0 h 3343370"/>
              <a:gd name="connsiteX2" fmla="*/ 4654800 w 4654800"/>
              <a:gd name="connsiteY2" fmla="*/ 3343370 h 3343370"/>
              <a:gd name="connsiteX3" fmla="*/ 0 w 4654800"/>
              <a:gd name="connsiteY3" fmla="*/ 3343370 h 3343370"/>
              <a:gd name="connsiteX4" fmla="*/ 0 w 4654800"/>
              <a:gd name="connsiteY4" fmla="*/ 2836855 h 3343370"/>
              <a:gd name="connsiteX5" fmla="*/ 245549 w 4654800"/>
              <a:gd name="connsiteY5" fmla="*/ 2836855 h 3343370"/>
              <a:gd name="connsiteX6" fmla="*/ 245549 w 4654800"/>
              <a:gd name="connsiteY6" fmla="*/ 1396854 h 3343370"/>
              <a:gd name="connsiteX7" fmla="*/ 0 w 4654800"/>
              <a:gd name="connsiteY7" fmla="*/ 1396854 h 334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4800" h="3343370">
                <a:moveTo>
                  <a:pt x="0" y="0"/>
                </a:moveTo>
                <a:lnTo>
                  <a:pt x="4654800" y="0"/>
                </a:lnTo>
                <a:lnTo>
                  <a:pt x="4654800" y="3343370"/>
                </a:lnTo>
                <a:lnTo>
                  <a:pt x="0" y="3343370"/>
                </a:lnTo>
                <a:lnTo>
                  <a:pt x="0" y="2836855"/>
                </a:lnTo>
                <a:lnTo>
                  <a:pt x="245549" y="2836855"/>
                </a:lnTo>
                <a:lnTo>
                  <a:pt x="245549" y="1396854"/>
                </a:lnTo>
                <a:lnTo>
                  <a:pt x="0" y="1396854"/>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1" name="Picture Placeholder 2">
            <a:extLst>
              <a:ext uri="{FF2B5EF4-FFF2-40B4-BE49-F238E27FC236}">
                <a16:creationId xmlns:a16="http://schemas.microsoft.com/office/drawing/2014/main" id="{B0BC1973-E64D-D942-9664-0F5CC3679F56}"/>
              </a:ext>
            </a:extLst>
          </p:cNvPr>
          <p:cNvSpPr>
            <a:spLocks noGrp="1"/>
          </p:cNvSpPr>
          <p:nvPr>
            <p:ph type="pic" sz="quarter" idx="23"/>
          </p:nvPr>
        </p:nvSpPr>
        <p:spPr>
          <a:xfrm>
            <a:off x="773723" y="566733"/>
            <a:ext cx="4654800" cy="2052273"/>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pic>
        <p:nvPicPr>
          <p:cNvPr id="8" name="Picture 7">
            <a:extLst>
              <a:ext uri="{FF2B5EF4-FFF2-40B4-BE49-F238E27FC236}">
                <a16:creationId xmlns:a16="http://schemas.microsoft.com/office/drawing/2014/main" id="{60201952-544A-D4AA-A62D-6FC8980B06B7}"/>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14569" y="4782595"/>
            <a:ext cx="1443600" cy="356400"/>
          </a:xfrm>
          <a:prstGeom prst="rect">
            <a:avLst/>
          </a:prstGeom>
        </p:spPr>
      </p:pic>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0" y="0"/>
            <a:ext cx="5875886"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6621429" y="1034821"/>
            <a:ext cx="4951851" cy="845139"/>
          </a:xfrm>
        </p:spPr>
        <p:txBody>
          <a:bodyPr>
            <a:noAutofit/>
          </a:bodyPr>
          <a:lstStyle>
            <a:lvl1pPr marL="0" indent="0" algn="l">
              <a:buNone/>
              <a:defRPr sz="36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6621429" y="2603039"/>
            <a:ext cx="4939670" cy="3466570"/>
          </a:xfrm>
        </p:spPr>
        <p:txBody>
          <a:bodyPr numCol="1" spcCol="288000" anchor="t">
            <a:noAutofit/>
          </a:bodyPr>
          <a:lstStyle>
            <a:lvl1pPr marL="0" indent="0" algn="l">
              <a:lnSpc>
                <a:spcPct val="100000"/>
              </a:lnSpc>
              <a:spcBef>
                <a:spcPts val="0"/>
              </a:spcBef>
              <a:buNone/>
              <a:defRPr sz="1774"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7" name="Picture 6">
            <a:extLst>
              <a:ext uri="{FF2B5EF4-FFF2-40B4-BE49-F238E27FC236}">
                <a16:creationId xmlns:a16="http://schemas.microsoft.com/office/drawing/2014/main" id="{8392B4B6-B0E6-33B6-C463-24FFD09193FA}"/>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5145284" y="1280991"/>
            <a:ext cx="1443600" cy="356400"/>
          </a:xfrm>
          <a:prstGeom prst="rect">
            <a:avLst/>
          </a:prstGeom>
        </p:spPr>
      </p:pic>
    </p:spTree>
    <p:extLst>
      <p:ext uri="{BB962C8B-B14F-4D97-AF65-F5344CB8AC3E}">
        <p14:creationId xmlns:p14="http://schemas.microsoft.com/office/powerpoint/2010/main" val="1900292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587D0C7-C4F0-F44B-8FD9-25E71566265C}"/>
              </a:ext>
            </a:extLst>
          </p:cNvPr>
          <p:cNvGrpSpPr/>
          <p:nvPr userDrawn="1"/>
        </p:nvGrpSpPr>
        <p:grpSpPr>
          <a:xfrm>
            <a:off x="2031600" y="-4917"/>
            <a:ext cx="8128800" cy="4665503"/>
            <a:chOff x="987424" y="0"/>
            <a:chExt cx="5584826" cy="3254142"/>
          </a:xfrm>
        </p:grpSpPr>
        <p:sp>
          <p:nvSpPr>
            <p:cNvPr id="21" name="Rectangle 20">
              <a:extLst>
                <a:ext uri="{FF2B5EF4-FFF2-40B4-BE49-F238E27FC236}">
                  <a16:creationId xmlns:a16="http://schemas.microsoft.com/office/drawing/2014/main" id="{37FAD2C0-DBDF-CC43-8DF5-5E7DB4F84012}"/>
                </a:ext>
              </a:extLst>
            </p:cNvPr>
            <p:cNvSpPr/>
            <p:nvPr userDrawn="1"/>
          </p:nvSpPr>
          <p:spPr bwMode="auto">
            <a:xfrm>
              <a:off x="987424" y="215901"/>
              <a:ext cx="5584826" cy="3038241"/>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22" name="Rectangle 5">
              <a:extLst>
                <a:ext uri="{FF2B5EF4-FFF2-40B4-BE49-F238E27FC236}">
                  <a16:creationId xmlns:a16="http://schemas.microsoft.com/office/drawing/2014/main" id="{BB91B351-EDDA-B34A-B0F8-DBC4CBB99DAF}"/>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6926"/>
            </a:p>
          </p:txBody>
        </p:sp>
      </p:grpSp>
      <p:sp>
        <p:nvSpPr>
          <p:cNvPr id="19" name="Picture Placeholder 18">
            <a:extLst>
              <a:ext uri="{FF2B5EF4-FFF2-40B4-BE49-F238E27FC236}">
                <a16:creationId xmlns:a16="http://schemas.microsoft.com/office/drawing/2014/main" id="{98E42465-1BA7-D440-A53F-E8A7AD1B0B47}"/>
              </a:ext>
            </a:extLst>
          </p:cNvPr>
          <p:cNvSpPr>
            <a:spLocks noGrp="1"/>
          </p:cNvSpPr>
          <p:nvPr>
            <p:ph type="pic" sz="quarter" idx="21"/>
          </p:nvPr>
        </p:nvSpPr>
        <p:spPr>
          <a:xfrm>
            <a:off x="0" y="0"/>
            <a:ext cx="12192000" cy="6858000"/>
          </a:xfrm>
          <a:custGeom>
            <a:avLst/>
            <a:gdLst>
              <a:gd name="connsiteX0" fmla="*/ 0 w 12192000"/>
              <a:gd name="connsiteY0" fmla="*/ 0 h 6858000"/>
              <a:gd name="connsiteX1" fmla="*/ 2031600 w 12192000"/>
              <a:gd name="connsiteY1" fmla="*/ 0 h 6858000"/>
              <a:gd name="connsiteX2" fmla="*/ 2031600 w 12192000"/>
              <a:gd name="connsiteY2" fmla="*/ 304623 h 6858000"/>
              <a:gd name="connsiteX3" fmla="*/ 2031600 w 12192000"/>
              <a:gd name="connsiteY3" fmla="*/ 425819 h 6858000"/>
              <a:gd name="connsiteX4" fmla="*/ 2031600 w 12192000"/>
              <a:gd name="connsiteY4" fmla="*/ 4660586 h 6858000"/>
              <a:gd name="connsiteX5" fmla="*/ 10160400 w 12192000"/>
              <a:gd name="connsiteY5" fmla="*/ 4660586 h 6858000"/>
              <a:gd name="connsiteX6" fmla="*/ 10160400 w 12192000"/>
              <a:gd name="connsiteY6" fmla="*/ 425819 h 6858000"/>
              <a:gd name="connsiteX7" fmla="*/ 10160400 w 12192000"/>
              <a:gd name="connsiteY7" fmla="*/ 304623 h 6858000"/>
              <a:gd name="connsiteX8" fmla="*/ 1016040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2031600" y="0"/>
                </a:lnTo>
                <a:lnTo>
                  <a:pt x="2031600" y="304623"/>
                </a:lnTo>
                <a:lnTo>
                  <a:pt x="2031600" y="425819"/>
                </a:lnTo>
                <a:lnTo>
                  <a:pt x="2031600" y="4660586"/>
                </a:lnTo>
                <a:lnTo>
                  <a:pt x="10160400" y="4660586"/>
                </a:lnTo>
                <a:lnTo>
                  <a:pt x="10160400" y="425819"/>
                </a:lnTo>
                <a:lnTo>
                  <a:pt x="10160400" y="304623"/>
                </a:lnTo>
                <a:lnTo>
                  <a:pt x="10160400" y="0"/>
                </a:lnTo>
                <a:lnTo>
                  <a:pt x="12192000" y="0"/>
                </a:lnTo>
                <a:lnTo>
                  <a:pt x="12192000"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3" name="Text Placeholder 32">
            <a:extLst>
              <a:ext uri="{FF2B5EF4-FFF2-40B4-BE49-F238E27FC236}">
                <a16:creationId xmlns:a16="http://schemas.microsoft.com/office/drawing/2014/main" id="{3F020C69-ED5E-F94A-97D2-8608828E755F}"/>
              </a:ext>
            </a:extLst>
          </p:cNvPr>
          <p:cNvSpPr>
            <a:spLocks noGrp="1"/>
          </p:cNvSpPr>
          <p:nvPr>
            <p:ph type="body" sz="quarter" idx="30" hasCustomPrompt="1"/>
          </p:nvPr>
        </p:nvSpPr>
        <p:spPr>
          <a:xfrm>
            <a:off x="2363461" y="676344"/>
            <a:ext cx="7465079" cy="723352"/>
          </a:xfrm>
        </p:spPr>
        <p:txBody>
          <a:bodyPr>
            <a:noAutofit/>
          </a:bodyPr>
          <a:lstStyle>
            <a:lvl1pPr marL="0" indent="0" algn="ctr">
              <a:buNone/>
              <a:defRPr sz="36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4" name="Text Placeholder 32">
            <a:extLst>
              <a:ext uri="{FF2B5EF4-FFF2-40B4-BE49-F238E27FC236}">
                <a16:creationId xmlns:a16="http://schemas.microsoft.com/office/drawing/2014/main" id="{507FF297-8125-B740-A6B3-F1766B3775B1}"/>
              </a:ext>
            </a:extLst>
          </p:cNvPr>
          <p:cNvSpPr>
            <a:spLocks noGrp="1"/>
          </p:cNvSpPr>
          <p:nvPr>
            <p:ph type="body" sz="quarter" idx="48" hasCustomPrompt="1"/>
          </p:nvPr>
        </p:nvSpPr>
        <p:spPr>
          <a:xfrm>
            <a:off x="2363461" y="1694964"/>
            <a:ext cx="7465079" cy="2654613"/>
          </a:xfrm>
        </p:spPr>
        <p:txBody>
          <a:bodyPr numCol="1" spcCol="288000" anchor="t">
            <a:noAutofit/>
          </a:bodyPr>
          <a:lstStyle>
            <a:lvl1pPr marL="0" indent="0" algn="ctr">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499737173"/>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4">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460BEF3-61C2-4742-AAA9-8A775E25A8B1}"/>
              </a:ext>
            </a:extLst>
          </p:cNvPr>
          <p:cNvGrpSpPr/>
          <p:nvPr userDrawn="1"/>
        </p:nvGrpSpPr>
        <p:grpSpPr>
          <a:xfrm rot="5400000">
            <a:off x="1642620" y="-686627"/>
            <a:ext cx="4845505" cy="8130745"/>
            <a:chOff x="987424" y="0"/>
            <a:chExt cx="5584826" cy="5669757"/>
          </a:xfrm>
        </p:grpSpPr>
        <p:sp>
          <p:nvSpPr>
            <p:cNvPr id="19" name="Rectangle 18">
              <a:extLst>
                <a:ext uri="{FF2B5EF4-FFF2-40B4-BE49-F238E27FC236}">
                  <a16:creationId xmlns:a16="http://schemas.microsoft.com/office/drawing/2014/main" id="{BEE93A69-EE97-8E46-B290-315304A87853}"/>
                </a:ext>
              </a:extLst>
            </p:cNvPr>
            <p:cNvSpPr/>
            <p:nvPr userDrawn="1"/>
          </p:nvSpPr>
          <p:spPr bwMode="auto">
            <a:xfrm>
              <a:off x="987424" y="215901"/>
              <a:ext cx="5584826" cy="5453856"/>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20" name="Rectangle 5">
              <a:extLst>
                <a:ext uri="{FF2B5EF4-FFF2-40B4-BE49-F238E27FC236}">
                  <a16:creationId xmlns:a16="http://schemas.microsoft.com/office/drawing/2014/main" id="{9AF571A1-90AF-2040-A9E6-44B98CE9D84A}"/>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6926" dirty="0"/>
            </a:p>
          </p:txBody>
        </p:sp>
      </p:grpSp>
      <p:sp>
        <p:nvSpPr>
          <p:cNvPr id="17" name="Picture Placeholder 16">
            <a:extLst>
              <a:ext uri="{FF2B5EF4-FFF2-40B4-BE49-F238E27FC236}">
                <a16:creationId xmlns:a16="http://schemas.microsoft.com/office/drawing/2014/main" id="{93ABB9DF-1DB8-C14F-B6BD-AD6307C52AE0}"/>
              </a:ext>
            </a:extLst>
          </p:cNvPr>
          <p:cNvSpPr>
            <a:spLocks noGrp="1"/>
          </p:cNvSpPr>
          <p:nvPr>
            <p:ph type="pic" sz="quarter" idx="2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801498 h 6858000"/>
              <a:gd name="connsiteX5" fmla="*/ 7699906 w 12192000"/>
              <a:gd name="connsiteY5" fmla="*/ 5801498 h 6858000"/>
              <a:gd name="connsiteX6" fmla="*/ 7821131 w 12192000"/>
              <a:gd name="connsiteY6" fmla="*/ 5801498 h 6858000"/>
              <a:gd name="connsiteX7" fmla="*/ 8130745 w 12192000"/>
              <a:gd name="connsiteY7" fmla="*/ 5801498 h 6858000"/>
              <a:gd name="connsiteX8" fmla="*/ 8130745 w 12192000"/>
              <a:gd name="connsiteY8" fmla="*/ 955993 h 6858000"/>
              <a:gd name="connsiteX9" fmla="*/ 7821131 w 12192000"/>
              <a:gd name="connsiteY9" fmla="*/ 955993 h 6858000"/>
              <a:gd name="connsiteX10" fmla="*/ 7699906 w 12192000"/>
              <a:gd name="connsiteY10" fmla="*/ 955993 h 6858000"/>
              <a:gd name="connsiteX11" fmla="*/ 0 w 12192000"/>
              <a:gd name="connsiteY11" fmla="*/ 955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6858000"/>
                </a:lnTo>
                <a:lnTo>
                  <a:pt x="0" y="6858000"/>
                </a:lnTo>
                <a:lnTo>
                  <a:pt x="0" y="5801498"/>
                </a:lnTo>
                <a:lnTo>
                  <a:pt x="7699906" y="5801498"/>
                </a:lnTo>
                <a:lnTo>
                  <a:pt x="7821131" y="5801498"/>
                </a:lnTo>
                <a:lnTo>
                  <a:pt x="8130745" y="5801498"/>
                </a:lnTo>
                <a:lnTo>
                  <a:pt x="8130745" y="955993"/>
                </a:lnTo>
                <a:lnTo>
                  <a:pt x="7821131" y="955993"/>
                </a:lnTo>
                <a:lnTo>
                  <a:pt x="7699906" y="955993"/>
                </a:lnTo>
                <a:lnTo>
                  <a:pt x="0" y="95599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640956" y="1409888"/>
            <a:ext cx="6749339" cy="808098"/>
          </a:xfrm>
        </p:spPr>
        <p:txBody>
          <a:bodyPr>
            <a:noAutofit/>
          </a:bodyPr>
          <a:lstStyle>
            <a:lvl1pPr marL="0" indent="0" algn="l">
              <a:buNone/>
              <a:defRPr sz="36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640953" y="2428508"/>
            <a:ext cx="6749339" cy="2965622"/>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371789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8"/>
            <a:ext cx="10515600" cy="1325563"/>
          </a:xfrm>
          <a:prstGeom prst="rect">
            <a:avLst/>
          </a:prstGeom>
        </p:spPr>
        <p:txBody>
          <a:bodyPr vert="horz" lIns="91440" tIns="45720" rIns="91440" bIns="45720" rtlCol="0" anchor="ctr">
            <a:normAutofit/>
          </a:bodyPr>
          <a:lstStyle/>
          <a:p>
            <a:r>
              <a:rPr lang="en-US" dirty="0"/>
              <a:t>Noklikšķiniet, lai rediģētu pamatvirsraksta virsraksta stilu</a:t>
            </a:r>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dirty="0"/>
              <a:t>Noklikšķiniet, lai rediģētu galvenos teksta stilus</a:t>
            </a:r>
          </a:p>
          <a:p>
            <a:pPr lvl="1"/>
            <a:r>
              <a:rPr lang="en-US" dirty="0"/>
              <a:t>Otrais līmenis</a:t>
            </a:r>
          </a:p>
          <a:p>
            <a:pPr lvl="2"/>
            <a:r>
              <a:rPr lang="en-US" dirty="0"/>
              <a:t>Trešais līmenis</a:t>
            </a:r>
          </a:p>
          <a:p>
            <a:pPr lvl="3"/>
            <a:r>
              <a:rPr lang="en-US" dirty="0"/>
              <a:t>Ceturtais līmenis</a:t>
            </a:r>
          </a:p>
          <a:p>
            <a:pPr lvl="4"/>
            <a:r>
              <a:rPr lang="en-US" dirty="0"/>
              <a:t>Piektais līmenis</a:t>
            </a:r>
          </a:p>
        </p:txBody>
      </p:sp>
      <p:sp>
        <p:nvSpPr>
          <p:cNvPr id="7" name="Rectangle 6">
            <a:extLst>
              <a:ext uri="{FF2B5EF4-FFF2-40B4-BE49-F238E27FC236}">
                <a16:creationId xmlns:a16="http://schemas.microsoft.com/office/drawing/2014/main" id="{3B1AE1FF-1F45-E24F-816F-7F9439E481F4}"/>
              </a:ext>
            </a:extLst>
          </p:cNvPr>
          <p:cNvSpPr/>
          <p:nvPr userDrawn="1"/>
        </p:nvSpPr>
        <p:spPr>
          <a:xfrm>
            <a:off x="10953752" y="6455249"/>
            <a:ext cx="1189619" cy="246221"/>
          </a:xfrm>
          <a:prstGeom prst="rect">
            <a:avLst/>
          </a:prstGeom>
        </p:spPr>
        <p:txBody>
          <a:bodyPr wrap="square">
            <a:spAutoFit/>
          </a:bodyPr>
          <a:lstStyle/>
          <a:p>
            <a:r>
              <a:rPr lang="en-GB" sz="1000" b="0" i="0" u="none" dirty="0">
                <a:solidFill>
                  <a:schemeClr val="tx1"/>
                </a:solidFill>
                <a:latin typeface="Calibri" panose="020F0502020204030204" pitchFamily="34" charset="0"/>
                <a:cs typeface="Calibri" panose="020F0502020204030204" pitchFamily="34" charset="0"/>
              </a:rPr>
              <a:t>BŪT 21 PRASMĪGS</a:t>
            </a:r>
          </a:p>
        </p:txBody>
      </p:sp>
      <p:cxnSp>
        <p:nvCxnSpPr>
          <p:cNvPr id="8" name="Straight Connector 7">
            <a:extLst>
              <a:ext uri="{FF2B5EF4-FFF2-40B4-BE49-F238E27FC236}">
                <a16:creationId xmlns:a16="http://schemas.microsoft.com/office/drawing/2014/main" id="{179A7BE3-ADB3-6045-9800-D5B95B46CD87}"/>
              </a:ext>
            </a:extLst>
          </p:cNvPr>
          <p:cNvCxnSpPr>
            <a:cxnSpLocks/>
          </p:cNvCxnSpPr>
          <p:nvPr userDrawn="1"/>
        </p:nvCxnSpPr>
        <p:spPr>
          <a:xfrm flipV="1">
            <a:off x="11969230" y="6419863"/>
            <a:ext cx="0" cy="281607"/>
          </a:xfrm>
          <a:prstGeom prst="line">
            <a:avLst/>
          </a:prstGeom>
          <a:noFill/>
          <a:ln w="9525" cap="flat">
            <a:solidFill>
              <a:srgbClr val="AD4097"/>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94" r:id="rId1"/>
    <p:sldLayoutId id="2147483736" r:id="rId2"/>
    <p:sldLayoutId id="2147483683" r:id="rId3"/>
    <p:sldLayoutId id="2147483697" r:id="rId4"/>
    <p:sldLayoutId id="2147483703" r:id="rId5"/>
    <p:sldLayoutId id="2147483700" r:id="rId6"/>
    <p:sldLayoutId id="2147483723" r:id="rId7"/>
    <p:sldLayoutId id="2147483698" r:id="rId8"/>
    <p:sldLayoutId id="2147483695" r:id="rId9"/>
    <p:sldLayoutId id="2147483702" r:id="rId10"/>
    <p:sldLayoutId id="2147483735" r:id="rId11"/>
    <p:sldLayoutId id="2147483734" r:id="rId12"/>
    <p:sldLayoutId id="2147483708" r:id="rId13"/>
    <p:sldLayoutId id="2147483733" r:id="rId14"/>
    <p:sldLayoutId id="2147483738" r:id="rId15"/>
    <p:sldLayoutId id="2147483737" r:id="rId16"/>
  </p:sldLayoutIdLst>
  <p:hf hdr="0"/>
  <p:txStyles>
    <p:titleStyle>
      <a:lvl1pPr algn="l" defTabSz="3343281" rtl="0" eaLnBrk="1" latinLnBrk="0" hangingPunct="1">
        <a:lnSpc>
          <a:spcPct val="90000"/>
        </a:lnSpc>
        <a:spcBef>
          <a:spcPct val="0"/>
        </a:spcBef>
        <a:buNone/>
        <a:defRPr sz="3870" kern="1200">
          <a:solidFill>
            <a:srgbClr val="011E3B"/>
          </a:solidFill>
          <a:latin typeface="Calibri" panose="020F0502020204030204" pitchFamily="34" charset="0"/>
          <a:ea typeface="+mj-ea"/>
          <a:cs typeface="Calibri" panose="020F0502020204030204" pitchFamily="34" charset="0"/>
        </a:defRPr>
      </a:lvl1pPr>
    </p:titleStyle>
    <p:body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p:bodyStyle>
    <p:otherStyle>
      <a:defPPr>
        <a:defRPr lang="en-US"/>
      </a:defPPr>
      <a:lvl1pPr marL="0" algn="l" defTabSz="3343281" rtl="0" eaLnBrk="1" latinLnBrk="0" hangingPunct="1">
        <a:defRPr sz="6580" kern="1200">
          <a:solidFill>
            <a:schemeClr val="tx1"/>
          </a:solidFill>
          <a:latin typeface="+mn-lt"/>
          <a:ea typeface="+mn-ea"/>
          <a:cs typeface="+mn-cs"/>
        </a:defRPr>
      </a:lvl1pPr>
      <a:lvl2pPr marL="1671639" algn="l" defTabSz="3343281" rtl="0" eaLnBrk="1" latinLnBrk="0" hangingPunct="1">
        <a:defRPr sz="6580" kern="1200">
          <a:solidFill>
            <a:schemeClr val="tx1"/>
          </a:solidFill>
          <a:latin typeface="+mn-lt"/>
          <a:ea typeface="+mn-ea"/>
          <a:cs typeface="+mn-cs"/>
        </a:defRPr>
      </a:lvl2pPr>
      <a:lvl3pPr marL="3343281" algn="l" defTabSz="3343281" rtl="0" eaLnBrk="1" latinLnBrk="0" hangingPunct="1">
        <a:defRPr sz="6580" kern="1200">
          <a:solidFill>
            <a:schemeClr val="tx1"/>
          </a:solidFill>
          <a:latin typeface="+mn-lt"/>
          <a:ea typeface="+mn-ea"/>
          <a:cs typeface="+mn-cs"/>
        </a:defRPr>
      </a:lvl3pPr>
      <a:lvl4pPr marL="5014923" algn="l" defTabSz="3343281" rtl="0" eaLnBrk="1" latinLnBrk="0" hangingPunct="1">
        <a:defRPr sz="6580" kern="1200">
          <a:solidFill>
            <a:schemeClr val="tx1"/>
          </a:solidFill>
          <a:latin typeface="+mn-lt"/>
          <a:ea typeface="+mn-ea"/>
          <a:cs typeface="+mn-cs"/>
        </a:defRPr>
      </a:lvl4pPr>
      <a:lvl5pPr marL="6686564" algn="l" defTabSz="3343281" rtl="0" eaLnBrk="1" latinLnBrk="0" hangingPunct="1">
        <a:defRPr sz="6580" kern="1200">
          <a:solidFill>
            <a:schemeClr val="tx1"/>
          </a:solidFill>
          <a:latin typeface="+mn-lt"/>
          <a:ea typeface="+mn-ea"/>
          <a:cs typeface="+mn-cs"/>
        </a:defRPr>
      </a:lvl5pPr>
      <a:lvl6pPr marL="8358202" algn="l" defTabSz="3343281" rtl="0" eaLnBrk="1" latinLnBrk="0" hangingPunct="1">
        <a:defRPr sz="6580" kern="1200">
          <a:solidFill>
            <a:schemeClr val="tx1"/>
          </a:solidFill>
          <a:latin typeface="+mn-lt"/>
          <a:ea typeface="+mn-ea"/>
          <a:cs typeface="+mn-cs"/>
        </a:defRPr>
      </a:lvl6pPr>
      <a:lvl7pPr marL="10029841" algn="l" defTabSz="3343281" rtl="0" eaLnBrk="1" latinLnBrk="0" hangingPunct="1">
        <a:defRPr sz="6580" kern="1200">
          <a:solidFill>
            <a:schemeClr val="tx1"/>
          </a:solidFill>
          <a:latin typeface="+mn-lt"/>
          <a:ea typeface="+mn-ea"/>
          <a:cs typeface="+mn-cs"/>
        </a:defRPr>
      </a:lvl7pPr>
      <a:lvl8pPr marL="11701485" algn="l" defTabSz="3343281" rtl="0" eaLnBrk="1" latinLnBrk="0" hangingPunct="1">
        <a:defRPr sz="6580" kern="1200">
          <a:solidFill>
            <a:schemeClr val="tx1"/>
          </a:solidFill>
          <a:latin typeface="+mn-lt"/>
          <a:ea typeface="+mn-ea"/>
          <a:cs typeface="+mn-cs"/>
        </a:defRPr>
      </a:lvl8pPr>
      <a:lvl9pPr marL="13373124" algn="l" defTabSz="3343281" rtl="0" eaLnBrk="1" latinLnBrk="0" hangingPunct="1">
        <a:defRPr sz="65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oecd.org/education/2030/learning-framework-2030.htm/" TargetMode="Externa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jpeg"/><Relationship Id="rId1" Type="http://schemas.openxmlformats.org/officeDocument/2006/relationships/slideLayout" Target="../slideLayouts/slideLayout15.xml"/><Relationship Id="rId5" Type="http://schemas.openxmlformats.org/officeDocument/2006/relationships/image" Target="../media/image17.png"/><Relationship Id="rId4" Type="http://schemas.openxmlformats.org/officeDocument/2006/relationships/image" Target="../media/image33.sv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4.png"/><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5.jpe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4.png"/><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39.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1.jpe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hyperlink" Target="http://www.be21skilled.eu/" TargetMode="External"/><Relationship Id="rId2" Type="http://schemas.openxmlformats.org/officeDocument/2006/relationships/image" Target="../media/image5.jpe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0.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EA7A2DD6-DCD8-233D-2B01-86094F9548FB}"/>
              </a:ext>
            </a:extLst>
          </p:cNvPr>
          <p:cNvSpPr>
            <a:spLocks noGrp="1"/>
          </p:cNvSpPr>
          <p:nvPr>
            <p:ph type="body" sz="quarter" idx="21"/>
          </p:nvPr>
        </p:nvSpPr>
        <p:spPr>
          <a:xfrm rot="16200000">
            <a:off x="-1397555" y="3954226"/>
            <a:ext cx="4398624" cy="624849"/>
          </a:xfrm>
        </p:spPr>
        <p:txBody>
          <a:bodyPr/>
          <a:lstStyle/>
          <a:p>
            <a:pPr algn="l"/>
            <a:r>
              <a:rPr lang="en-US" sz="3400" b="1" dirty="0"/>
              <a:t>   www.be21skilled.eu</a:t>
            </a:r>
          </a:p>
        </p:txBody>
      </p:sp>
      <p:sp>
        <p:nvSpPr>
          <p:cNvPr id="3" name="Slide Number Placeholder 2">
            <a:extLst>
              <a:ext uri="{FF2B5EF4-FFF2-40B4-BE49-F238E27FC236}">
                <a16:creationId xmlns:a16="http://schemas.microsoft.com/office/drawing/2014/main" id="{8B51DB12-F7FD-5442-9AD5-321562BAB22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t>1</a:t>
            </a:fld>
            <a:endParaRPr lang="en-US" dirty="0"/>
          </a:p>
        </p:txBody>
      </p:sp>
      <p:sp>
        <p:nvSpPr>
          <p:cNvPr id="2" name="Text Placeholder 7">
            <a:extLst>
              <a:ext uri="{FF2B5EF4-FFF2-40B4-BE49-F238E27FC236}">
                <a16:creationId xmlns:a16="http://schemas.microsoft.com/office/drawing/2014/main" id="{367F1653-5E28-2EEE-B24E-1DA6878F686B}"/>
              </a:ext>
            </a:extLst>
          </p:cNvPr>
          <p:cNvSpPr txBox="1">
            <a:spLocks/>
          </p:cNvSpPr>
          <p:nvPr/>
        </p:nvSpPr>
        <p:spPr>
          <a:xfrm>
            <a:off x="1586461" y="3007566"/>
            <a:ext cx="5264779" cy="976217"/>
          </a:xfrm>
          <a:prstGeom prst="rect">
            <a:avLst/>
          </a:prstGeom>
          <a:solidFill>
            <a:srgbClr val="1C1442"/>
          </a:solidFill>
        </p:spPr>
        <p:txBody>
          <a:bodyPr lIns="91440" tIns="45720" rIns="91440" bIns="45720"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3850" b="1">
                <a:solidFill>
                  <a:schemeClr val="bg1"/>
                </a:solidFill>
                <a:latin typeface="Calibri"/>
                <a:ea typeface="Calibri"/>
                <a:cs typeface="Calibri"/>
              </a:rPr>
              <a:t>21. GADSIMTA PRASMES</a:t>
            </a:r>
          </a:p>
        </p:txBody>
      </p:sp>
      <p:sp>
        <p:nvSpPr>
          <p:cNvPr id="7" name="Text Placeholder 7">
            <a:extLst>
              <a:ext uri="{FF2B5EF4-FFF2-40B4-BE49-F238E27FC236}">
                <a16:creationId xmlns:a16="http://schemas.microsoft.com/office/drawing/2014/main" id="{E0DF6BD4-E3C3-0E89-0CF6-E683BE63AE7E}"/>
              </a:ext>
            </a:extLst>
          </p:cNvPr>
          <p:cNvSpPr txBox="1">
            <a:spLocks/>
          </p:cNvSpPr>
          <p:nvPr/>
        </p:nvSpPr>
        <p:spPr>
          <a:xfrm>
            <a:off x="1595986" y="4266106"/>
            <a:ext cx="3618490" cy="766667"/>
          </a:xfrm>
          <a:prstGeom prst="rect">
            <a:avLst/>
          </a:prstGeom>
          <a:solidFill>
            <a:srgbClr val="1C1442"/>
          </a:solidFill>
        </p:spPr>
        <p:txBody>
          <a:bodyPr lIns="91440" tIns="45720" rIns="91440" bIns="45720"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3850" b="1" dirty="0">
                <a:solidFill>
                  <a:schemeClr val="bg1"/>
                </a:solidFill>
                <a:latin typeface="Calibri"/>
                <a:ea typeface="Calibri"/>
                <a:cs typeface="Calibri"/>
              </a:rPr>
              <a:t> ĪSUMĀ</a:t>
            </a:r>
            <a:endParaRPr lang="en-US" sz="3850" b="1" dirty="0">
              <a:solidFill>
                <a:schemeClr val="bg1"/>
              </a:solidFill>
              <a:ea typeface="Calibri"/>
            </a:endParaRPr>
          </a:p>
        </p:txBody>
      </p:sp>
      <p:sp>
        <p:nvSpPr>
          <p:cNvPr id="4" name="Text Placeholder 7">
            <a:extLst>
              <a:ext uri="{FF2B5EF4-FFF2-40B4-BE49-F238E27FC236}">
                <a16:creationId xmlns:a16="http://schemas.microsoft.com/office/drawing/2014/main" id="{1F8786DD-7D7D-20A0-65C8-9EB986ADDC5C}"/>
              </a:ext>
            </a:extLst>
          </p:cNvPr>
          <p:cNvSpPr txBox="1">
            <a:spLocks/>
          </p:cNvSpPr>
          <p:nvPr/>
        </p:nvSpPr>
        <p:spPr>
          <a:xfrm>
            <a:off x="1586461" y="1817817"/>
            <a:ext cx="3628015" cy="842867"/>
          </a:xfrm>
          <a:prstGeom prst="rect">
            <a:avLst/>
          </a:prstGeom>
          <a:solidFill>
            <a:srgbClr val="8A2061"/>
          </a:solidFill>
        </p:spPr>
        <p:txBody>
          <a:bodyPr lIns="91440" tIns="45720" rIns="91440" bIns="45720"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lgn="ctr">
              <a:buNone/>
            </a:pPr>
            <a:r>
              <a:rPr lang="en-US" b="1" dirty="0">
                <a:solidFill>
                  <a:schemeClr val="bg1"/>
                </a:solidFill>
              </a:rPr>
              <a:t> MODULIS 1</a:t>
            </a:r>
            <a:endParaRPr lang="lv-LV"/>
          </a:p>
        </p:txBody>
      </p:sp>
      <p:pic>
        <p:nvPicPr>
          <p:cNvPr id="6" name="Picture 5">
            <a:extLst>
              <a:ext uri="{FF2B5EF4-FFF2-40B4-BE49-F238E27FC236}">
                <a16:creationId xmlns:a16="http://schemas.microsoft.com/office/drawing/2014/main" id="{820433B1-71D7-F83E-6081-63DA8A3A9B8E}"/>
              </a:ext>
            </a:extLst>
          </p:cNvPr>
          <p:cNvPicPr>
            <a:picLocks noChangeAspect="1"/>
          </p:cNvPicPr>
          <p:nvPr/>
        </p:nvPicPr>
        <p:blipFill>
          <a:blip r:embed="rId3"/>
          <a:stretch>
            <a:fillRect/>
          </a:stretch>
        </p:blipFill>
        <p:spPr>
          <a:xfrm>
            <a:off x="6247418" y="5830930"/>
            <a:ext cx="5568578" cy="732708"/>
          </a:xfrm>
          <a:prstGeom prst="rect">
            <a:avLst/>
          </a:prstGeom>
        </p:spPr>
      </p:pic>
      <p:sp>
        <p:nvSpPr>
          <p:cNvPr id="9" name="TextBox 8">
            <a:extLst>
              <a:ext uri="{FF2B5EF4-FFF2-40B4-BE49-F238E27FC236}">
                <a16:creationId xmlns:a16="http://schemas.microsoft.com/office/drawing/2014/main" id="{749E2888-F3E3-A934-BD54-42A6D7253C66}"/>
              </a:ext>
            </a:extLst>
          </p:cNvPr>
          <p:cNvSpPr txBox="1"/>
          <p:nvPr/>
        </p:nvSpPr>
        <p:spPr>
          <a:xfrm>
            <a:off x="1595985" y="375113"/>
            <a:ext cx="3564737" cy="707886"/>
          </a:xfrm>
          <a:prstGeom prst="rect">
            <a:avLst/>
          </a:prstGeom>
          <a:solidFill>
            <a:srgbClr val="186BA8"/>
          </a:solidFill>
        </p:spPr>
        <p:txBody>
          <a:bodyPr wrap="square" lIns="91440" tIns="45720" rIns="91440" bIns="45720" anchor="t">
            <a:spAutoFit/>
          </a:bodyPr>
          <a:lstStyle/>
          <a:p>
            <a:r>
              <a:rPr lang="en-GB" sz="2000" b="1" dirty="0">
                <a:solidFill>
                  <a:schemeClr val="bg1"/>
                </a:solidFill>
                <a:latin typeface="Calibri"/>
                <a:ea typeface="Calibri"/>
                <a:cs typeface="Calibri"/>
              </a:rPr>
              <a:t>BE 21 KVALIFICĒTU SKOLOTĀJU PILN</a:t>
            </a:r>
            <a:r>
              <a:rPr lang="lv-LV" sz="2000" b="1" dirty="0">
                <a:solidFill>
                  <a:schemeClr val="bg1"/>
                </a:solidFill>
                <a:latin typeface="Calibri"/>
                <a:ea typeface="Calibri"/>
                <a:cs typeface="Calibri"/>
              </a:rPr>
              <a:t>VEIDES</a:t>
            </a:r>
            <a:r>
              <a:rPr lang="en-GB" sz="2000" b="1" dirty="0">
                <a:solidFill>
                  <a:schemeClr val="bg1"/>
                </a:solidFill>
                <a:latin typeface="Calibri"/>
                <a:ea typeface="Calibri"/>
                <a:cs typeface="Calibri"/>
              </a:rPr>
              <a:t> PROGRAMMA</a:t>
            </a:r>
            <a:endParaRPr lang="en-IE" sz="2000" b="1" dirty="0">
              <a:solidFill>
                <a:schemeClr val="bg1"/>
              </a:solidFill>
              <a:latin typeface="Calibri"/>
              <a:ea typeface="Calibri"/>
              <a:cs typeface="Calibri"/>
            </a:endParaRPr>
          </a:p>
        </p:txBody>
      </p:sp>
    </p:spTree>
    <p:extLst>
      <p:ext uri="{BB962C8B-B14F-4D97-AF65-F5344CB8AC3E}">
        <p14:creationId xmlns:p14="http://schemas.microsoft.com/office/powerpoint/2010/main" val="166775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10</a:t>
            </a:fld>
            <a:endParaRPr lang="en-US" sz="1291"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2109106" y="736612"/>
            <a:ext cx="8559799"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21. gadsimta prasmju definēšanas process </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02</a:t>
            </a:r>
          </a:p>
        </p:txBody>
      </p:sp>
      <p:pic>
        <p:nvPicPr>
          <p:cNvPr id="6" name="Picture 5">
            <a:extLst>
              <a:ext uri="{FF2B5EF4-FFF2-40B4-BE49-F238E27FC236}">
                <a16:creationId xmlns:a16="http://schemas.microsoft.com/office/drawing/2014/main" id="{DD2F5603-047A-EB61-BA76-8C274BF176D1}"/>
              </a:ext>
            </a:extLst>
          </p:cNvPr>
          <p:cNvPicPr>
            <a:picLocks noChangeAspect="1"/>
          </p:cNvPicPr>
          <p:nvPr/>
        </p:nvPicPr>
        <p:blipFill>
          <a:blip r:embed="rId3"/>
          <a:stretch>
            <a:fillRect/>
          </a:stretch>
        </p:blipFill>
        <p:spPr>
          <a:xfrm>
            <a:off x="3482236" y="1762585"/>
            <a:ext cx="7186669" cy="5093227"/>
          </a:xfrm>
          <a:prstGeom prst="rect">
            <a:avLst/>
          </a:prstGeom>
        </p:spPr>
      </p:pic>
      <p:pic>
        <p:nvPicPr>
          <p:cNvPr id="10" name="Picture 9">
            <a:extLst>
              <a:ext uri="{FF2B5EF4-FFF2-40B4-BE49-F238E27FC236}">
                <a16:creationId xmlns:a16="http://schemas.microsoft.com/office/drawing/2014/main" id="{E437BDEF-B0C5-4B1C-934B-4C356198FAEC}"/>
              </a:ext>
            </a:extLst>
          </p:cNvPr>
          <p:cNvPicPr>
            <a:picLocks noChangeAspect="1"/>
          </p:cNvPicPr>
          <p:nvPr/>
        </p:nvPicPr>
        <p:blipFill>
          <a:blip r:embed="rId4"/>
          <a:stretch>
            <a:fillRect/>
          </a:stretch>
        </p:blipFill>
        <p:spPr>
          <a:xfrm>
            <a:off x="10988654" y="6337041"/>
            <a:ext cx="1127858" cy="390178"/>
          </a:xfrm>
          <a:prstGeom prst="rect">
            <a:avLst/>
          </a:prstGeom>
        </p:spPr>
      </p:pic>
    </p:spTree>
    <p:extLst>
      <p:ext uri="{BB962C8B-B14F-4D97-AF65-F5344CB8AC3E}">
        <p14:creationId xmlns:p14="http://schemas.microsoft.com/office/powerpoint/2010/main" val="33372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11</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061006" y="213184"/>
            <a:ext cx="10279511" cy="5189591"/>
          </a:xfrm>
        </p:spPr>
        <p:txBody>
          <a:bodyPr/>
          <a:lstStyle/>
          <a:p>
            <a:pPr marL="226695" algn="just">
              <a:spcBef>
                <a:spcPts val="1400"/>
              </a:spcBef>
              <a:spcAft>
                <a:spcPts val="600"/>
              </a:spcAft>
            </a:pPr>
            <a:r>
              <a:rPr lang="en-GB" sz="2400" b="1" dirty="0"/>
              <a:t>BALSTOTIES UZ STABILIEM PAMATIEM</a:t>
            </a:r>
          </a:p>
          <a:p>
            <a:pPr marL="226695" algn="just">
              <a:spcBef>
                <a:spcPts val="1400"/>
              </a:spcBef>
              <a:spcAft>
                <a:spcPts val="600"/>
              </a:spcAft>
            </a:pPr>
            <a:r>
              <a:rPr lang="lv-LV" sz="2400" dirty="0"/>
              <a:t>21. gadsimta prasmju definēšana bija uzdevums, kuru mūsu ES konsorcijs uztvēra ļoti nopietni. Papildus akadēmiskajiem pētījumiem un politikas veidošanai bija maz pieejamu interpretāciju par to, kā šādas prasmes varētu ieviest studijās.</a:t>
            </a:r>
          </a:p>
          <a:p>
            <a:pPr marL="226695" algn="just">
              <a:spcBef>
                <a:spcPts val="1400"/>
              </a:spcBef>
              <a:spcAft>
                <a:spcPts val="600"/>
              </a:spcAft>
            </a:pPr>
            <a:r>
              <a:rPr lang="lv-LV" sz="2400" dirty="0"/>
              <a:t>Kā redzams 3. modulī, partneru reģionos tika izveidotas Reģionālās prasmju padomes. Katru padomi (Latvijā un Serbijā) pārstāvēja attiecīgā reģiona nozīmīgākās ieinteresētās puses (augstskolu mācībspēki, uzņēmēji un NVO pārstāvji, valsts pārvalde, studenti). Kopā ar projekta partneriem šīs padomes spēlēja nozīmīgu lomu 21. gadsimta prasmju definēšanas procesā.</a:t>
            </a:r>
            <a:endParaRPr lang="en-GB" sz="2400" dirty="0"/>
          </a:p>
          <a:p>
            <a:pPr marL="226695" algn="just">
              <a:spcBef>
                <a:spcPts val="1400"/>
              </a:spcBef>
              <a:spcAft>
                <a:spcPts val="600"/>
              </a:spcAft>
            </a:pPr>
            <a:endParaRPr lang="en-GB" sz="2400" dirty="0"/>
          </a:p>
          <a:p>
            <a:pPr marL="226695" algn="just">
              <a:spcBef>
                <a:spcPts val="1400"/>
              </a:spcBef>
              <a:spcAft>
                <a:spcPts val="600"/>
              </a:spcAft>
            </a:pPr>
            <a:endParaRPr lang="en-GB" sz="2400" dirty="0"/>
          </a:p>
          <a:p>
            <a:pPr marL="226695" algn="just">
              <a:spcBef>
                <a:spcPts val="1400"/>
              </a:spcBef>
              <a:spcAft>
                <a:spcPts val="600"/>
              </a:spcAft>
            </a:pPr>
            <a:endParaRPr lang="en-GB" sz="2400" dirty="0">
              <a:solidFill>
                <a:srgbClr val="404040"/>
              </a:solidFill>
              <a:latin typeface="Source Sans Pro" panose="020B0503030403020204" pitchFamily="34" charset="0"/>
            </a:endParaRPr>
          </a:p>
          <a:p>
            <a:pPr marL="226695" algn="just">
              <a:spcBef>
                <a:spcPts val="1400"/>
              </a:spcBef>
              <a:spcAft>
                <a:spcPts val="600"/>
              </a:spcAft>
            </a:pPr>
            <a:endParaRPr lang="en-GB" sz="24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pic>
        <p:nvPicPr>
          <p:cNvPr id="7" name="Picture 6">
            <a:extLst>
              <a:ext uri="{FF2B5EF4-FFF2-40B4-BE49-F238E27FC236}">
                <a16:creationId xmlns:a16="http://schemas.microsoft.com/office/drawing/2014/main" id="{48F9F1E0-6AE5-42CF-B8EF-C67B7177FDD2}"/>
              </a:ext>
            </a:extLst>
          </p:cNvPr>
          <p:cNvPicPr>
            <a:picLocks noChangeAspect="1"/>
          </p:cNvPicPr>
          <p:nvPr/>
        </p:nvPicPr>
        <p:blipFill>
          <a:blip r:embed="rId3"/>
          <a:stretch>
            <a:fillRect/>
          </a:stretch>
        </p:blipFill>
        <p:spPr>
          <a:xfrm>
            <a:off x="10988654" y="6337041"/>
            <a:ext cx="1127858" cy="390178"/>
          </a:xfrm>
          <a:prstGeom prst="rect">
            <a:avLst/>
          </a:prstGeom>
        </p:spPr>
      </p:pic>
    </p:spTree>
    <p:extLst>
      <p:ext uri="{BB962C8B-B14F-4D97-AF65-F5344CB8AC3E}">
        <p14:creationId xmlns:p14="http://schemas.microsoft.com/office/powerpoint/2010/main" val="320220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12</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911279" y="53164"/>
            <a:ext cx="10279511" cy="5189591"/>
          </a:xfrm>
        </p:spPr>
        <p:txBody>
          <a:bodyPr/>
          <a:lstStyle/>
          <a:p>
            <a:pPr marL="226695" algn="just">
              <a:spcBef>
                <a:spcPts val="1400"/>
              </a:spcBef>
              <a:spcAft>
                <a:spcPts val="600"/>
              </a:spcAft>
            </a:pPr>
            <a:r>
              <a:rPr lang="en-US" sz="2400" b="1" dirty="0"/>
              <a:t>1. </a:t>
            </a:r>
            <a:r>
              <a:rPr lang="lv-LV" sz="2400" b="1" dirty="0"/>
              <a:t>BE-21-SKILLS </a:t>
            </a:r>
            <a:r>
              <a:rPr lang="en-US" sz="2400" b="1" dirty="0"/>
              <a:t>PRASMJU PADOMES RESURSI</a:t>
            </a:r>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pic>
        <p:nvPicPr>
          <p:cNvPr id="3" name="Picture 2">
            <a:extLst>
              <a:ext uri="{FF2B5EF4-FFF2-40B4-BE49-F238E27FC236}">
                <a16:creationId xmlns:a16="http://schemas.microsoft.com/office/drawing/2014/main" id="{1AA52FD2-C2BF-98F7-E6F8-4575D5B2F890}"/>
              </a:ext>
            </a:extLst>
          </p:cNvPr>
          <p:cNvPicPr>
            <a:picLocks noChangeAspect="1"/>
          </p:cNvPicPr>
          <p:nvPr/>
        </p:nvPicPr>
        <p:blipFill>
          <a:blip r:embed="rId3"/>
          <a:stretch>
            <a:fillRect/>
          </a:stretch>
        </p:blipFill>
        <p:spPr>
          <a:xfrm>
            <a:off x="8633487" y="748519"/>
            <a:ext cx="3461925" cy="4812321"/>
          </a:xfrm>
          <a:prstGeom prst="rect">
            <a:avLst/>
          </a:prstGeom>
        </p:spPr>
      </p:pic>
      <p:pic>
        <p:nvPicPr>
          <p:cNvPr id="8" name="Picture 7">
            <a:extLst>
              <a:ext uri="{FF2B5EF4-FFF2-40B4-BE49-F238E27FC236}">
                <a16:creationId xmlns:a16="http://schemas.microsoft.com/office/drawing/2014/main" id="{5A9E8350-B5CF-340A-B921-9E823D1B285A}"/>
              </a:ext>
            </a:extLst>
          </p:cNvPr>
          <p:cNvPicPr>
            <a:picLocks noChangeAspect="1"/>
          </p:cNvPicPr>
          <p:nvPr/>
        </p:nvPicPr>
        <p:blipFill>
          <a:blip r:embed="rId4"/>
          <a:stretch>
            <a:fillRect/>
          </a:stretch>
        </p:blipFill>
        <p:spPr>
          <a:xfrm>
            <a:off x="4798356" y="805668"/>
            <a:ext cx="3439706" cy="4812321"/>
          </a:xfrm>
          <a:prstGeom prst="rect">
            <a:avLst/>
          </a:prstGeom>
        </p:spPr>
      </p:pic>
      <p:sp>
        <p:nvSpPr>
          <p:cNvPr id="9" name="TextBox 8">
            <a:extLst>
              <a:ext uri="{FF2B5EF4-FFF2-40B4-BE49-F238E27FC236}">
                <a16:creationId xmlns:a16="http://schemas.microsoft.com/office/drawing/2014/main" id="{E9D2BB0C-35B0-1CA1-6E94-1659546FFD69}"/>
              </a:ext>
            </a:extLst>
          </p:cNvPr>
          <p:cNvSpPr txBox="1"/>
          <p:nvPr/>
        </p:nvSpPr>
        <p:spPr>
          <a:xfrm>
            <a:off x="1565910" y="6000750"/>
            <a:ext cx="9201150" cy="461665"/>
          </a:xfrm>
          <a:prstGeom prst="rect">
            <a:avLst/>
          </a:prstGeom>
          <a:noFill/>
        </p:spPr>
        <p:txBody>
          <a:bodyPr wrap="square" rtlCol="0">
            <a:spAutoFit/>
          </a:bodyPr>
          <a:lstStyle/>
          <a:p>
            <a:r>
              <a:rPr lang="en-GB" sz="2400" b="1" dirty="0">
                <a:solidFill>
                  <a:srgbClr val="60A9DD"/>
                </a:solidFill>
                <a:latin typeface="Calibri" panose="020F0502020204030204" pitchFamily="34" charset="0"/>
                <a:ea typeface="Calibri" panose="020F0502020204030204" pitchFamily="34" charset="0"/>
                <a:cs typeface="Calibri" panose="020F0502020204030204" pitchFamily="34" charset="0"/>
              </a:rPr>
              <a:t>PIEEJAMS https://be21skilled.eu/resources/ </a:t>
            </a:r>
            <a:endParaRPr lang="en-IE" sz="2400" b="1" dirty="0">
              <a:solidFill>
                <a:srgbClr val="60A9DD"/>
              </a:solidFill>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A761BE90-CB43-C083-AFD6-682402977749}"/>
              </a:ext>
            </a:extLst>
          </p:cNvPr>
          <p:cNvPicPr>
            <a:picLocks noChangeAspect="1"/>
          </p:cNvPicPr>
          <p:nvPr/>
        </p:nvPicPr>
        <p:blipFill>
          <a:blip r:embed="rId5"/>
          <a:stretch>
            <a:fillRect/>
          </a:stretch>
        </p:blipFill>
        <p:spPr>
          <a:xfrm>
            <a:off x="1219564" y="847778"/>
            <a:ext cx="3425229" cy="4713061"/>
          </a:xfrm>
          <a:prstGeom prst="rect">
            <a:avLst/>
          </a:prstGeom>
        </p:spPr>
      </p:pic>
      <p:pic>
        <p:nvPicPr>
          <p:cNvPr id="12" name="Picture 11">
            <a:extLst>
              <a:ext uri="{FF2B5EF4-FFF2-40B4-BE49-F238E27FC236}">
                <a16:creationId xmlns:a16="http://schemas.microsoft.com/office/drawing/2014/main" id="{D2DC3C85-4F1B-4026-AE4B-175372D59246}"/>
              </a:ext>
            </a:extLst>
          </p:cNvPr>
          <p:cNvPicPr>
            <a:picLocks noChangeAspect="1"/>
          </p:cNvPicPr>
          <p:nvPr/>
        </p:nvPicPr>
        <p:blipFill>
          <a:blip r:embed="rId6"/>
          <a:stretch>
            <a:fillRect/>
          </a:stretch>
        </p:blipFill>
        <p:spPr>
          <a:xfrm>
            <a:off x="10988654" y="6337041"/>
            <a:ext cx="1127858" cy="390178"/>
          </a:xfrm>
          <a:prstGeom prst="rect">
            <a:avLst/>
          </a:prstGeom>
        </p:spPr>
      </p:pic>
    </p:spTree>
    <p:extLst>
      <p:ext uri="{BB962C8B-B14F-4D97-AF65-F5344CB8AC3E}">
        <p14:creationId xmlns:p14="http://schemas.microsoft.com/office/powerpoint/2010/main" val="252748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
                                            <p:txEl>
                                              <p:pRg st="0" end="0"/>
                                            </p:txEl>
                                          </p:spTgt>
                                        </p:tgtEl>
                                        <p:attrNameLst>
                                          <p:attrName>style.visibility</p:attrName>
                                        </p:attrNameLst>
                                      </p:cBhvr>
                                      <p:to>
                                        <p:strVal val="visible"/>
                                      </p:to>
                                    </p:set>
                                    <p:anim calcmode="lin" valueType="num">
                                      <p:cBhvr additive="base">
                                        <p:cTn id="7" dur="500" fill="hold"/>
                                        <p:tgtEl>
                                          <p:spTgt spid="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400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600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13</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061006" y="213184"/>
            <a:ext cx="10279511" cy="5189591"/>
          </a:xfrm>
        </p:spPr>
        <p:txBody>
          <a:bodyPr/>
          <a:lstStyle/>
          <a:p>
            <a:pPr marL="226695" algn="just">
              <a:spcBef>
                <a:spcPts val="1400"/>
              </a:spcBef>
              <a:spcAft>
                <a:spcPts val="600"/>
              </a:spcAft>
            </a:pPr>
            <a:r>
              <a:rPr lang="en-GB" sz="2400" b="1" dirty="0"/>
              <a:t>UZMANĪBAS CENTRĀ: GALVENIE </a:t>
            </a:r>
            <a:r>
              <a:rPr lang="lv-LV" sz="2400" b="1" dirty="0"/>
              <a:t>PĒTĪJUMA </a:t>
            </a:r>
            <a:r>
              <a:rPr lang="en-GB" sz="2400" b="1" dirty="0"/>
              <a:t>PAMATPRINCIPI</a:t>
            </a:r>
            <a:endParaRPr lang="lv-LV" sz="2400" b="1" dirty="0"/>
          </a:p>
          <a:p>
            <a:pPr marL="226695" algn="just">
              <a:spcBef>
                <a:spcPts val="1400"/>
              </a:spcBef>
              <a:spcAft>
                <a:spcPts val="600"/>
              </a:spcAft>
            </a:pPr>
            <a:r>
              <a:rPr lang="en-GB" sz="2400" b="1" dirty="0" err="1">
                <a:solidFill>
                  <a:srgbClr val="8A2061"/>
                </a:solidFill>
              </a:rPr>
              <a:t>Sākotnējais</a:t>
            </a:r>
            <a:r>
              <a:rPr lang="en-GB" sz="2400" b="1" dirty="0">
                <a:solidFill>
                  <a:srgbClr val="8A2061"/>
                </a:solidFill>
              </a:rPr>
              <a:t> ziņojums: </a:t>
            </a:r>
            <a:r>
              <a:rPr lang="en-GB" sz="2400" b="0" i="0" dirty="0">
                <a:effectLst/>
                <a:latin typeface="Source Sans Pro" panose="020B0503030403020204" pitchFamily="34" charset="0"/>
              </a:rPr>
              <a:t>nosaka pamatu pirmajiem BE-21-SKILLED projekta pasākumiem un konsultācijām ar ārējiem partneriem, kas iesaistīti reģionālajās prasmju padomēs. </a:t>
            </a:r>
          </a:p>
          <a:p>
            <a:pPr marL="683895" indent="-457200" algn="just">
              <a:spcBef>
                <a:spcPts val="1400"/>
              </a:spcBef>
              <a:spcAft>
                <a:spcPts val="600"/>
              </a:spcAft>
              <a:buAutoNum type="arabicParenR"/>
            </a:pPr>
            <a:r>
              <a:rPr lang="en-GB" sz="2000" b="1" dirty="0" err="1">
                <a:latin typeface="Source Sans Pro" panose="020B0503030403020204" pitchFamily="34" charset="0"/>
              </a:rPr>
              <a:t>Esoš</a:t>
            </a:r>
            <a:r>
              <a:rPr lang="lv-LV" sz="2000" b="1" dirty="0" err="1">
                <a:latin typeface="Source Sans Pro" panose="020B0503030403020204" pitchFamily="34" charset="0"/>
              </a:rPr>
              <a:t>ais</a:t>
            </a:r>
            <a:r>
              <a:rPr lang="en-GB" sz="2000" b="1" dirty="0">
                <a:latin typeface="Source Sans Pro" panose="020B0503030403020204" pitchFamily="34" charset="0"/>
              </a:rPr>
              <a:t> 21. gadsimta </a:t>
            </a:r>
            <a:r>
              <a:rPr lang="en-GB" sz="2000" b="1" dirty="0" err="1">
                <a:latin typeface="Source Sans Pro" panose="020B0503030403020204" pitchFamily="34" charset="0"/>
              </a:rPr>
              <a:t>prasmju</a:t>
            </a:r>
            <a:r>
              <a:rPr lang="en-GB" sz="2000" b="1" dirty="0">
                <a:latin typeface="Source Sans Pro" panose="020B0503030403020204" pitchFamily="34" charset="0"/>
              </a:rPr>
              <a:t> </a:t>
            </a:r>
            <a:r>
              <a:rPr lang="en-GB" sz="2000" b="1" dirty="0" err="1">
                <a:latin typeface="Source Sans Pro" panose="020B0503030403020204" pitchFamily="34" charset="0"/>
              </a:rPr>
              <a:t>ietvar</a:t>
            </a:r>
            <a:r>
              <a:rPr lang="lv-LV" sz="2000" b="1" dirty="0">
                <a:latin typeface="Source Sans Pro" panose="020B0503030403020204" pitchFamily="34" charset="0"/>
              </a:rPr>
              <a:t>s</a:t>
            </a:r>
            <a:r>
              <a:rPr lang="en-GB" sz="2000" b="1" dirty="0">
                <a:latin typeface="Source Sans Pro" panose="020B0503030403020204" pitchFamily="34" charset="0"/>
              </a:rPr>
              <a:t> </a:t>
            </a:r>
            <a:r>
              <a:rPr lang="en-GB" sz="2000" dirty="0">
                <a:latin typeface="Source Sans Pro" panose="020B0503030403020204" pitchFamily="34" charset="0"/>
              </a:rPr>
              <a:t>- tajā </a:t>
            </a:r>
            <a:r>
              <a:rPr lang="en-GB" sz="2000" b="0" i="0" dirty="0">
                <a:effectLst/>
                <a:latin typeface="Source Sans Pro" panose="020B0503030403020204" pitchFamily="34" charset="0"/>
              </a:rPr>
              <a:t>ir apkopots 21. gadsimta prasmju </a:t>
            </a:r>
            <a:r>
              <a:rPr lang="en-GB" sz="2000" b="0" i="1" dirty="0">
                <a:effectLst/>
                <a:latin typeface="Source Sans Pro" panose="020B0503030403020204" pitchFamily="34" charset="0"/>
              </a:rPr>
              <a:t>status quo</a:t>
            </a:r>
            <a:r>
              <a:rPr lang="en-GB" sz="2000" b="0" i="0" dirty="0">
                <a:effectLst/>
                <a:latin typeface="Source Sans Pro" panose="020B0503030403020204" pitchFamily="34" charset="0"/>
              </a:rPr>
              <a:t>, pamatojoties uz darbības jomas noteikšanas un dokumentāro pētījumu rezultātiem un </a:t>
            </a:r>
            <a:r>
              <a:rPr lang="en-GB" sz="2000" b="0" i="0" dirty="0" err="1">
                <a:effectLst/>
                <a:latin typeface="Source Sans Pro" panose="020B0503030403020204" pitchFamily="34" charset="0"/>
              </a:rPr>
              <a:t>starptautisko</a:t>
            </a:r>
            <a:r>
              <a:rPr lang="en-GB" sz="2000" b="0" i="0" dirty="0">
                <a:effectLst/>
                <a:latin typeface="Source Sans Pro" panose="020B0503030403020204" pitchFamily="34" charset="0"/>
              </a:rPr>
              <a:t> 21</a:t>
            </a:r>
            <a:r>
              <a:rPr lang="lv-LV" sz="2000" b="0" i="0" dirty="0">
                <a:effectLst/>
                <a:latin typeface="Source Sans Pro" panose="020B0503030403020204" pitchFamily="34" charset="0"/>
              </a:rPr>
              <a:t>. gadsimta prasmju </a:t>
            </a:r>
            <a:r>
              <a:rPr lang="en-GB" sz="2000" b="0" i="0" dirty="0" err="1">
                <a:effectLst/>
                <a:latin typeface="Source Sans Pro" panose="020B0503030403020204" pitchFamily="34" charset="0"/>
              </a:rPr>
              <a:t>ietvar</a:t>
            </a:r>
            <a:r>
              <a:rPr lang="lv-LV" sz="2000" b="0" i="0" dirty="0">
                <a:effectLst/>
                <a:latin typeface="Source Sans Pro" panose="020B0503030403020204" pitchFamily="34" charset="0"/>
              </a:rPr>
              <a:t>a</a:t>
            </a:r>
            <a:r>
              <a:rPr lang="en-GB" sz="2000" b="0" i="0" dirty="0">
                <a:effectLst/>
                <a:latin typeface="Source Sans Pro" panose="020B0503030403020204" pitchFamily="34" charset="0"/>
              </a:rPr>
              <a:t> metaanalīzi, </a:t>
            </a:r>
            <a:r>
              <a:rPr lang="en-GB" sz="2000" b="0" i="0" dirty="0" err="1">
                <a:effectLst/>
                <a:latin typeface="Source Sans Pro" panose="020B0503030403020204" pitchFamily="34" charset="0"/>
              </a:rPr>
              <a:t>tostarp</a:t>
            </a:r>
            <a:r>
              <a:rPr lang="lv-LV" sz="2000" dirty="0">
                <a:latin typeface="Source Sans Pro" panose="020B0503030403020204" pitchFamily="34" charset="0"/>
              </a:rPr>
              <a:t>:</a:t>
            </a:r>
            <a:r>
              <a:rPr lang="en-GB" sz="2000" b="0" i="0" dirty="0">
                <a:effectLst/>
                <a:latin typeface="Source Sans Pro" panose="020B0503030403020204" pitchFamily="34" charset="0"/>
              </a:rPr>
              <a:t> </a:t>
            </a:r>
          </a:p>
          <a:p>
            <a:pPr marL="1257300" indent="-365125" algn="just">
              <a:spcBef>
                <a:spcPts val="1400"/>
              </a:spcBef>
              <a:spcAft>
                <a:spcPts val="600"/>
              </a:spcAft>
              <a:buFont typeface="Arial" panose="020B0604020202020204" pitchFamily="34" charset="0"/>
              <a:buChar char="•"/>
            </a:pPr>
            <a:r>
              <a:rPr lang="en-GB" sz="2000" dirty="0">
                <a:latin typeface="Source Sans Pro" panose="020B0503030403020204" pitchFamily="34" charset="0"/>
              </a:rPr>
              <a:t>ESAO Mācību programma 2030 </a:t>
            </a:r>
          </a:p>
          <a:p>
            <a:pPr marL="1257300" indent="-365125" algn="just">
              <a:spcBef>
                <a:spcPts val="1400"/>
              </a:spcBef>
              <a:spcAft>
                <a:spcPts val="600"/>
              </a:spcAft>
              <a:buFont typeface="Arial" panose="020B0604020202020204" pitchFamily="34" charset="0"/>
              <a:buChar char="•"/>
            </a:pPr>
            <a:r>
              <a:rPr lang="en-GB" sz="2000" dirty="0" err="1">
                <a:latin typeface="Source Sans Pro" panose="020B0503030403020204" pitchFamily="34" charset="0"/>
              </a:rPr>
              <a:t>Cedefop un Eurofound </a:t>
            </a:r>
            <a:r>
              <a:rPr lang="en-GB" sz="2000" dirty="0">
                <a:latin typeface="Source Sans Pro" panose="020B0503030403020204" pitchFamily="34" charset="0"/>
              </a:rPr>
              <a:t>kopīga publikācija par prasmju prognozēm līdz 2030. gadam</a:t>
            </a:r>
          </a:p>
          <a:p>
            <a:pPr marL="1257300" indent="-365125" algn="just">
              <a:spcBef>
                <a:spcPts val="1400"/>
              </a:spcBef>
              <a:spcAft>
                <a:spcPts val="600"/>
              </a:spcAft>
              <a:buFont typeface="Arial" panose="020B0604020202020204" pitchFamily="34" charset="0"/>
              <a:buChar char="•"/>
            </a:pPr>
            <a:r>
              <a:rPr lang="en-GB" sz="2000" dirty="0">
                <a:latin typeface="Source Sans Pro" panose="020B0503030403020204" pitchFamily="34" charset="0"/>
              </a:rPr>
              <a:t>ES </a:t>
            </a:r>
            <a:r>
              <a:rPr lang="en-GB" sz="2000" dirty="0" err="1">
                <a:latin typeface="Source Sans Pro" panose="020B0503030403020204" pitchFamily="34" charset="0"/>
              </a:rPr>
              <a:t>EntreComp</a:t>
            </a:r>
            <a:r>
              <a:rPr lang="en-GB" sz="2000" dirty="0">
                <a:latin typeface="Source Sans Pro" panose="020B0503030403020204" pitchFamily="34" charset="0"/>
              </a:rPr>
              <a:t>, </a:t>
            </a:r>
            <a:r>
              <a:rPr lang="en-GB" sz="2000" dirty="0" err="1">
                <a:latin typeface="Source Sans Pro" panose="020B0503030403020204" pitchFamily="34" charset="0"/>
              </a:rPr>
              <a:t>GreenComp</a:t>
            </a:r>
            <a:r>
              <a:rPr lang="en-GB" sz="2000" dirty="0">
                <a:latin typeface="Source Sans Pro" panose="020B0503030403020204" pitchFamily="34" charset="0"/>
              </a:rPr>
              <a:t>, DigComp un </a:t>
            </a:r>
            <a:r>
              <a:rPr lang="en-GB" sz="2000" dirty="0" err="1">
                <a:latin typeface="Source Sans Pro" panose="020B0503030403020204" pitchFamily="34" charset="0"/>
              </a:rPr>
              <a:t>LifeComp.</a:t>
            </a:r>
            <a:endParaRPr lang="en-GB" sz="2000" dirty="0">
              <a:latin typeface="Source Sans Pro" panose="020B0503030403020204" pitchFamily="34" charset="0"/>
            </a:endParaRPr>
          </a:p>
          <a:p>
            <a:pPr marL="1257300" indent="-365125" algn="just">
              <a:spcBef>
                <a:spcPts val="1400"/>
              </a:spcBef>
              <a:spcAft>
                <a:spcPts val="600"/>
              </a:spcAft>
              <a:buFont typeface="Arial" panose="020B0604020202020204" pitchFamily="34" charset="0"/>
              <a:buChar char="•"/>
            </a:pPr>
            <a:r>
              <a:rPr lang="en-GB" sz="2000" dirty="0">
                <a:latin typeface="Source Sans Pro" panose="020B0503030403020204" pitchFamily="34" charset="0"/>
              </a:rPr>
              <a:t>Pasaules Ekonomikas foruma ziņojums "Darbavietu </a:t>
            </a:r>
            <a:r>
              <a:rPr lang="en-GB" sz="2000" dirty="0" err="1">
                <a:latin typeface="Source Sans Pro" panose="020B0503030403020204" pitchFamily="34" charset="0"/>
              </a:rPr>
              <a:t>nākotne</a:t>
            </a:r>
            <a:r>
              <a:rPr lang="en-GB" sz="2000" dirty="0">
                <a:latin typeface="Source Sans Pro" panose="020B0503030403020204" pitchFamily="34" charset="0"/>
              </a:rPr>
              <a:t> 2020«</a:t>
            </a:r>
            <a:r>
              <a:rPr lang="lv-LV" sz="2000" dirty="0">
                <a:latin typeface="Source Sans Pro" panose="020B0503030403020204" pitchFamily="34" charset="0"/>
              </a:rPr>
              <a:t> u.c.</a:t>
            </a:r>
          </a:p>
          <a:p>
            <a:pPr marL="892175" algn="just">
              <a:spcBef>
                <a:spcPts val="1400"/>
              </a:spcBef>
              <a:spcAft>
                <a:spcPts val="600"/>
              </a:spcAft>
            </a:pPr>
            <a:r>
              <a:rPr lang="en-GB" sz="2000" dirty="0" err="1">
                <a:latin typeface="Source Sans Pro" panose="020B0503030403020204" pitchFamily="34" charset="0"/>
              </a:rPr>
              <a:t>Visi</a:t>
            </a:r>
            <a:r>
              <a:rPr lang="en-GB" sz="2000" dirty="0">
                <a:latin typeface="Source Sans Pro" panose="020B0503030403020204" pitchFamily="34" charset="0"/>
              </a:rPr>
              <a:t> analizētie prasmju ietvari bija aktuāli, balstīti uz pētījumiem un starptautiski atzīti</a:t>
            </a:r>
            <a:r>
              <a:rPr lang="en-GB" sz="2000" dirty="0">
                <a:solidFill>
                  <a:srgbClr val="404040"/>
                </a:solidFill>
                <a:latin typeface="Source Sans Pro" panose="020B0503030403020204" pitchFamily="34" charset="0"/>
              </a:rPr>
              <a:t>. </a:t>
            </a:r>
          </a:p>
          <a:p>
            <a:pPr marL="1257300" indent="-365125" algn="just">
              <a:spcBef>
                <a:spcPts val="1400"/>
              </a:spcBef>
              <a:spcAft>
                <a:spcPts val="600"/>
              </a:spcAft>
              <a:buFont typeface="Arial" panose="020B0604020202020204" pitchFamily="34" charset="0"/>
              <a:buChar char="•"/>
            </a:pPr>
            <a:endParaRPr lang="en-GB" sz="2400" dirty="0">
              <a:solidFill>
                <a:srgbClr val="404040"/>
              </a:solidFill>
              <a:latin typeface="Source Sans Pro" panose="020B0503030403020204" pitchFamily="34" charset="0"/>
            </a:endParaRPr>
          </a:p>
          <a:p>
            <a:pPr marL="226695" algn="just">
              <a:spcBef>
                <a:spcPts val="1400"/>
              </a:spcBef>
              <a:spcAft>
                <a:spcPts val="600"/>
              </a:spcAft>
            </a:pPr>
            <a:endParaRPr lang="en-GB" sz="24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957936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14</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061006" y="213184"/>
            <a:ext cx="10279511" cy="5189591"/>
          </a:xfrm>
        </p:spPr>
        <p:txBody>
          <a:bodyPr/>
          <a:lstStyle/>
          <a:p>
            <a:pPr marL="226695" algn="just">
              <a:spcBef>
                <a:spcPts val="1400"/>
              </a:spcBef>
              <a:spcAft>
                <a:spcPts val="600"/>
              </a:spcAft>
            </a:pPr>
            <a:r>
              <a:rPr lang="en-GB" sz="2400" b="1" dirty="0">
                <a:solidFill>
                  <a:srgbClr val="186BA8"/>
                </a:solidFill>
                <a:latin typeface="Source Sans Pro" panose="020B0503030403020204" pitchFamily="34" charset="0"/>
              </a:rPr>
              <a:t>PRIEKŠSTATS PAR OECD MĀCĪBU SISTĒMU 2030. GADAM </a:t>
            </a:r>
          </a:p>
          <a:p>
            <a:pPr marL="226695" algn="just">
              <a:spcBef>
                <a:spcPts val="1400"/>
              </a:spcBef>
              <a:spcAft>
                <a:spcPts val="600"/>
              </a:spcAft>
            </a:pPr>
            <a:r>
              <a:rPr lang="en-GB" sz="2400" dirty="0">
                <a:latin typeface="Source Sans Pro" panose="020B0503030403020204" pitchFamily="34" charset="0"/>
              </a:rPr>
              <a:t>Identificētas trīs transversālas transformatīvās kompetences 2030. gadam, kas vērstas uz pieaugošo nepieciešamību jauniešiem būt inovatīviem, atbildīgiem un apzinīgiem (</a:t>
            </a:r>
            <a:r>
              <a:rPr lang="en-GB" sz="2400" dirty="0" err="1">
                <a:latin typeface="Source Sans Pro" panose="020B0503030403020204" pitchFamily="34" charset="0"/>
              </a:rPr>
              <a:t>Taguma </a:t>
            </a:r>
            <a:r>
              <a:rPr lang="en-GB" sz="2400" dirty="0">
                <a:latin typeface="Source Sans Pro" panose="020B0503030403020204" pitchFamily="34" charset="0"/>
              </a:rPr>
              <a:t>et.al, 2016, 10.-13. lpp.; OECD, 2018, 5.-7. lpp.):</a:t>
            </a:r>
          </a:p>
          <a:p>
            <a:pPr marL="226695" algn="just">
              <a:spcBef>
                <a:spcPts val="1400"/>
              </a:spcBef>
              <a:spcAft>
                <a:spcPts val="600"/>
              </a:spcAft>
            </a:pPr>
            <a:r>
              <a:rPr lang="en-GB" sz="2400" b="1" dirty="0">
                <a:solidFill>
                  <a:srgbClr val="8A2061"/>
                </a:solidFill>
                <a:latin typeface="Source Sans Pro" panose="020B0503030403020204" pitchFamily="34" charset="0"/>
              </a:rPr>
              <a:t>1. Jaunas vērtības radīšana </a:t>
            </a:r>
            <a:r>
              <a:rPr lang="en-GB" sz="2400" dirty="0">
                <a:solidFill>
                  <a:srgbClr val="404040"/>
                </a:solidFill>
                <a:latin typeface="Source Sans Pro" panose="020B0503030403020204" pitchFamily="34" charset="0"/>
              </a:rPr>
              <a:t>- </a:t>
            </a:r>
            <a:r>
              <a:rPr lang="en-GB" sz="2400" dirty="0">
                <a:latin typeface="Source Sans Pro" panose="020B0503030403020204" pitchFamily="34" charset="0"/>
              </a:rPr>
              <a:t>inovācijas, lai veidotu labāku dzīvi, piemēram, radītu jaunas darbavietas, uzņēmumus un pakalpojumus, kā arī attīstītu jaunas zināšanas, iestrādnes, idejas, metodes, stratēģijas un risinājumus un piemērotu tos gan vecām, gan jaunām problēmām. apšaubīt status quo, sadarboties ar citiem un mēģināt domāt "ārpus rāmjiem".</a:t>
            </a:r>
          </a:p>
          <a:p>
            <a:pPr marL="226695" algn="just">
              <a:spcBef>
                <a:spcPts val="1400"/>
              </a:spcBef>
              <a:spcAft>
                <a:spcPts val="600"/>
              </a:spcAft>
            </a:pPr>
            <a:r>
              <a:rPr lang="en-GB" sz="2400" b="1" dirty="0">
                <a:solidFill>
                  <a:srgbClr val="8A2061"/>
                </a:solidFill>
                <a:latin typeface="Source Sans Pro" panose="020B0503030403020204" pitchFamily="34" charset="0"/>
              </a:rPr>
              <a:t>2. Saspīlējumu un dilemmu saskaņošana </a:t>
            </a:r>
            <a:r>
              <a:rPr lang="en-GB" sz="2400" dirty="0">
                <a:solidFill>
                  <a:srgbClr val="404040"/>
                </a:solidFill>
                <a:latin typeface="Source Sans Pro" panose="020B0503030403020204" pitchFamily="34" charset="0"/>
              </a:rPr>
              <a:t>- </a:t>
            </a:r>
            <a:r>
              <a:rPr lang="en-GB" sz="2400" dirty="0">
                <a:latin typeface="Source Sans Pro" panose="020B0503030403020204" pitchFamily="34" charset="0"/>
              </a:rPr>
              <a:t>ņemot vērā daudzās savstarpējās saiknes un sakarības starp šķietami pretrunīgām vai nesavienojamām idejām, loģikām un nostājām, kā arī apsverot rīcības rezultātus gan no īstermiņa, gan ilgtermiņa perspektīvas. Padziļināta izpratne par pretējām nostājām, argumentu izstrādāšana savas nostājas atbalstam un praktisku risinājumu meklēšana dilemmām un konfliktiem.</a:t>
            </a:r>
            <a:endParaRPr lang="en-GB" sz="24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pic>
        <p:nvPicPr>
          <p:cNvPr id="7" name="Picture 6">
            <a:extLst>
              <a:ext uri="{FF2B5EF4-FFF2-40B4-BE49-F238E27FC236}">
                <a16:creationId xmlns:a16="http://schemas.microsoft.com/office/drawing/2014/main" id="{6FB397B7-B2DE-4457-8167-A17E129DC9B0}"/>
              </a:ext>
            </a:extLst>
          </p:cNvPr>
          <p:cNvPicPr>
            <a:picLocks noChangeAspect="1"/>
          </p:cNvPicPr>
          <p:nvPr/>
        </p:nvPicPr>
        <p:blipFill>
          <a:blip r:embed="rId3"/>
          <a:stretch>
            <a:fillRect/>
          </a:stretch>
        </p:blipFill>
        <p:spPr>
          <a:xfrm>
            <a:off x="10988654" y="6449727"/>
            <a:ext cx="1127858" cy="390178"/>
          </a:xfrm>
          <a:prstGeom prst="rect">
            <a:avLst/>
          </a:prstGeom>
        </p:spPr>
      </p:pic>
    </p:spTree>
    <p:extLst>
      <p:ext uri="{BB962C8B-B14F-4D97-AF65-F5344CB8AC3E}">
        <p14:creationId xmlns:p14="http://schemas.microsoft.com/office/powerpoint/2010/main" val="2695904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15</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81007" y="213184"/>
            <a:ext cx="8226456" cy="5189591"/>
          </a:xfrm>
        </p:spPr>
        <p:txBody>
          <a:bodyPr/>
          <a:lstStyle/>
          <a:p>
            <a:pPr marL="226695" algn="just">
              <a:spcBef>
                <a:spcPts val="1400"/>
              </a:spcBef>
              <a:spcAft>
                <a:spcPts val="600"/>
              </a:spcAft>
            </a:pPr>
            <a:r>
              <a:rPr lang="en-GB" sz="2400" b="1" dirty="0">
                <a:solidFill>
                  <a:srgbClr val="186BA8"/>
                </a:solidFill>
                <a:latin typeface="Source Sans Pro" panose="020B0503030403020204" pitchFamily="34" charset="0"/>
              </a:rPr>
              <a:t>PRIEKŠSTATS PAR OECD MĀCĪBU SISTĒMU 2030. GADAM </a:t>
            </a:r>
          </a:p>
          <a:p>
            <a:pPr marL="226695" algn="just">
              <a:spcBef>
                <a:spcPts val="1400"/>
              </a:spcBef>
              <a:spcAft>
                <a:spcPts val="600"/>
              </a:spcAft>
            </a:pPr>
            <a:r>
              <a:rPr lang="en-GB" sz="2400" b="1" dirty="0">
                <a:solidFill>
                  <a:srgbClr val="8A2061"/>
                </a:solidFill>
                <a:latin typeface="Source Sans Pro" panose="020B0503030403020204" pitchFamily="34" charset="0"/>
              </a:rPr>
              <a:t>3. Atbildības uzņemšanās </a:t>
            </a:r>
            <a:r>
              <a:rPr lang="en-GB" sz="2400" dirty="0">
                <a:solidFill>
                  <a:srgbClr val="404040"/>
                </a:solidFill>
                <a:latin typeface="Source Sans Pro" panose="020B0503030403020204" pitchFamily="34" charset="0"/>
              </a:rPr>
              <a:t>- </a:t>
            </a:r>
            <a:r>
              <a:rPr lang="en-GB" sz="2400" dirty="0">
                <a:latin typeface="Source Sans Pro" panose="020B0503030403020204" pitchFamily="34" charset="0"/>
              </a:rPr>
              <a:t>spēja pārdomāt un izvērtēt savu rīcību, ņemot vērā savu pieredzi un izglītību, kā arī ņemot vērā personīgos, ētiskos un sabiedrības mērķus.</a:t>
            </a:r>
          </a:p>
          <a:p>
            <a:pPr lvl="0" algn="just">
              <a:lnSpc>
                <a:spcPct val="107000"/>
              </a:lnSpc>
            </a:pP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lvl="0" algn="just">
              <a:lnSpc>
                <a:spcPct val="107000"/>
              </a:lnSpc>
            </a:pPr>
            <a:r>
              <a:rPr lang="en-GB" sz="2400" b="1" dirty="0">
                <a:effectLst/>
                <a:latin typeface="Calibri" panose="020F0502020204030204" pitchFamily="34" charset="0"/>
                <a:ea typeface="Calibri" panose="020F0502020204030204" pitchFamily="34" charset="0"/>
                <a:cs typeface="Arial" panose="020B0604020202020204" pitchFamily="34" charset="0"/>
              </a:rPr>
              <a:t>ESAO ietvarstruktūra "Izglītība 2030" pārvērš </a:t>
            </a:r>
            <a:r>
              <a:rPr lang="en-GB" sz="2400" dirty="0">
                <a:effectLst/>
                <a:latin typeface="Calibri" panose="020F0502020204030204" pitchFamily="34" charset="0"/>
                <a:ea typeface="Calibri" panose="020F0502020204030204" pitchFamily="34" charset="0"/>
                <a:cs typeface="Arial" panose="020B0604020202020204" pitchFamily="34" charset="0"/>
              </a:rPr>
              <a:t>šīs transformatīvās kompetences un citus galvenos jēdzienus 36 īpašās 21CS prasmēs (ESAO, 2018, 18. lpp.), lai </a:t>
            </a:r>
            <a:r>
              <a:rPr lang="en-GB" sz="2400" dirty="0">
                <a:effectLst/>
                <a:latin typeface="Calibri" panose="020F0502020204030204" pitchFamily="34" charset="0"/>
                <a:ea typeface="Calibri" panose="020F0502020204030204" pitchFamily="34" charset="0"/>
                <a:cs typeface="Calibri" panose="020F0502020204030204" pitchFamily="34" charset="0"/>
              </a:rPr>
              <a:t>skolotāji un skolu vadītāji varētu tās labāk iekļaut mācību programmās.</a:t>
            </a:r>
          </a:p>
          <a:p>
            <a:pPr lvl="0" algn="just">
              <a:lnSpc>
                <a:spcPct val="107000"/>
              </a:lnSpc>
            </a:pPr>
            <a:endParaRPr lang="en-GB" sz="2400" dirty="0">
              <a:solidFill>
                <a:srgbClr val="404040"/>
              </a:solidFill>
              <a:ea typeface="Calibri" panose="020F0502020204030204" pitchFamily="34" charset="0"/>
            </a:endParaRPr>
          </a:p>
          <a:p>
            <a:pPr algn="just">
              <a:lnSpc>
                <a:spcPct val="107000"/>
              </a:lnSpc>
            </a:pPr>
            <a:r>
              <a:rPr lang="en-GB" sz="2400" dirty="0">
                <a:solidFill>
                  <a:srgbClr val="404040"/>
                </a:solidFill>
                <a:latin typeface="Source Sans Pro" panose="020B0503030403020204" pitchFamily="34" charset="0"/>
                <a:hlinkClick r:id="rId2"/>
              </a:rPr>
              <a:t>https://www.oecd.org/education/2030/learning-framework-2030.htm/ </a:t>
            </a:r>
          </a:p>
          <a:p>
            <a:pPr lvl="0" algn="just">
              <a:lnSpc>
                <a:spcPct val="107000"/>
              </a:lnSpc>
            </a:pPr>
            <a:endParaRPr lang="en-IE" sz="2400" dirty="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p>
            <a:pPr marL="457200" algn="just">
              <a:lnSpc>
                <a:spcPct val="107000"/>
              </a:lnSpc>
              <a:spcAft>
                <a:spcPts val="800"/>
              </a:spcAft>
            </a:pPr>
            <a:r>
              <a:rPr lang="en-GB" sz="18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 </a:t>
            </a:r>
            <a:endParaRPr lang="en-IE" sz="1800" dirty="0">
              <a:solidFill>
                <a:srgbClr val="404040"/>
              </a:solidFill>
              <a:effectLst/>
              <a:latin typeface="Calibri" panose="020F0502020204030204" pitchFamily="34" charset="0"/>
              <a:ea typeface="Calibri" panose="020F0502020204030204" pitchFamily="34" charset="0"/>
              <a:cs typeface="Arial" panose="020B0604020202020204" pitchFamily="34" charset="0"/>
            </a:endParaRPr>
          </a:p>
          <a:p>
            <a:pPr marL="226695" algn="just">
              <a:spcBef>
                <a:spcPts val="1400"/>
              </a:spcBef>
              <a:spcAft>
                <a:spcPts val="600"/>
              </a:spcAft>
            </a:pPr>
            <a:endParaRPr lang="en-GB" sz="2400" dirty="0">
              <a:solidFill>
                <a:srgbClr val="404040"/>
              </a:solidFill>
              <a:latin typeface="Source Sans Pro" panose="020B0503030403020204" pitchFamily="34" charset="0"/>
            </a:endParaRPr>
          </a:p>
          <a:p>
            <a:pPr marL="226695" algn="just">
              <a:spcBef>
                <a:spcPts val="1400"/>
              </a:spcBef>
              <a:spcAft>
                <a:spcPts val="600"/>
              </a:spcAft>
            </a:pPr>
            <a:endParaRPr lang="en-GB" sz="2400" dirty="0">
              <a:solidFill>
                <a:srgbClr val="404040"/>
              </a:solidFill>
              <a:latin typeface="Source Sans Pro" panose="020B0503030403020204" pitchFamily="34" charset="0"/>
            </a:endParaRPr>
          </a:p>
          <a:p>
            <a:pPr marL="226695" algn="just">
              <a:spcBef>
                <a:spcPts val="1400"/>
              </a:spcBef>
              <a:spcAft>
                <a:spcPts val="600"/>
              </a:spcAft>
            </a:pPr>
            <a:endParaRPr lang="en-GB" sz="24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grpSp>
        <p:nvGrpSpPr>
          <p:cNvPr id="2" name="Group 1">
            <a:extLst>
              <a:ext uri="{FF2B5EF4-FFF2-40B4-BE49-F238E27FC236}">
                <a16:creationId xmlns:a16="http://schemas.microsoft.com/office/drawing/2014/main" id="{8C2B5EC8-6215-4C2C-830A-DC225B824F0D}"/>
              </a:ext>
            </a:extLst>
          </p:cNvPr>
          <p:cNvGrpSpPr/>
          <p:nvPr/>
        </p:nvGrpSpPr>
        <p:grpSpPr>
          <a:xfrm>
            <a:off x="10210319" y="841946"/>
            <a:ext cx="1713096" cy="1712800"/>
            <a:chOff x="3258209" y="1217582"/>
            <a:chExt cx="4712093" cy="4711281"/>
          </a:xfrm>
          <a:solidFill>
            <a:srgbClr val="1C1442"/>
          </a:solidFill>
        </p:grpSpPr>
        <p:sp>
          <p:nvSpPr>
            <p:cNvPr id="3" name="Freeform 11">
              <a:extLst>
                <a:ext uri="{FF2B5EF4-FFF2-40B4-BE49-F238E27FC236}">
                  <a16:creationId xmlns:a16="http://schemas.microsoft.com/office/drawing/2014/main" id="{E4EDE494-645B-B6EC-3EA9-9B71BA2DC3B3}"/>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60A9DD"/>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Freeform 12">
              <a:extLst>
                <a:ext uri="{FF2B5EF4-FFF2-40B4-BE49-F238E27FC236}">
                  <a16:creationId xmlns:a16="http://schemas.microsoft.com/office/drawing/2014/main" id="{E53CF4E7-E7BD-8300-8D51-7572639C1D09}"/>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60A9DD"/>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F11C1FF3-0D81-58C2-6740-91467FA700BE}"/>
                </a:ext>
              </a:extLst>
            </p:cNvPr>
            <p:cNvGrpSpPr/>
            <p:nvPr/>
          </p:nvGrpSpPr>
          <p:grpSpPr>
            <a:xfrm>
              <a:off x="3258209" y="1217582"/>
              <a:ext cx="4712093" cy="4711281"/>
              <a:chOff x="3258209" y="1217582"/>
              <a:chExt cx="4712093" cy="4711281"/>
            </a:xfrm>
            <a:grpFill/>
          </p:grpSpPr>
          <p:sp>
            <p:nvSpPr>
              <p:cNvPr id="7" name="Freeform 14">
                <a:extLst>
                  <a:ext uri="{FF2B5EF4-FFF2-40B4-BE49-F238E27FC236}">
                    <a16:creationId xmlns:a16="http://schemas.microsoft.com/office/drawing/2014/main" id="{D7D99B75-EAA0-9033-72AB-0A68BEA80F4B}"/>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16">
                <a:extLst>
                  <a:ext uri="{FF2B5EF4-FFF2-40B4-BE49-F238E27FC236}">
                    <a16:creationId xmlns:a16="http://schemas.microsoft.com/office/drawing/2014/main" id="{944E9CE2-AED6-1DF5-098A-CCF4AF0A2840}"/>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Freeform 17">
                <a:extLst>
                  <a:ext uri="{FF2B5EF4-FFF2-40B4-BE49-F238E27FC236}">
                    <a16:creationId xmlns:a16="http://schemas.microsoft.com/office/drawing/2014/main" id="{62E448E0-9351-3379-0758-AA369FA31615}"/>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8">
                <a:extLst>
                  <a:ext uri="{FF2B5EF4-FFF2-40B4-BE49-F238E27FC236}">
                    <a16:creationId xmlns:a16="http://schemas.microsoft.com/office/drawing/2014/main" id="{5EE74DDF-1330-CD6E-1852-1BA3D02D316B}"/>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9">
                <a:extLst>
                  <a:ext uri="{FF2B5EF4-FFF2-40B4-BE49-F238E27FC236}">
                    <a16:creationId xmlns:a16="http://schemas.microsoft.com/office/drawing/2014/main" id="{2B310D34-E5EB-9021-EF7D-8ECB068E9AFE}"/>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20">
                <a:extLst>
                  <a:ext uri="{FF2B5EF4-FFF2-40B4-BE49-F238E27FC236}">
                    <a16:creationId xmlns:a16="http://schemas.microsoft.com/office/drawing/2014/main" id="{CE9D42A7-44A6-6D99-5BB9-B0B1D582DEAD}"/>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21">
                <a:extLst>
                  <a:ext uri="{FF2B5EF4-FFF2-40B4-BE49-F238E27FC236}">
                    <a16:creationId xmlns:a16="http://schemas.microsoft.com/office/drawing/2014/main" id="{FCB8C902-D832-EF84-5FE5-620D7C98F0E5}"/>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22">
                <a:extLst>
                  <a:ext uri="{FF2B5EF4-FFF2-40B4-BE49-F238E27FC236}">
                    <a16:creationId xmlns:a16="http://schemas.microsoft.com/office/drawing/2014/main" id="{E8FB4A40-3B96-C4E4-FA4C-E15ABB4D17C9}"/>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24">
                <a:extLst>
                  <a:ext uri="{FF2B5EF4-FFF2-40B4-BE49-F238E27FC236}">
                    <a16:creationId xmlns:a16="http://schemas.microsoft.com/office/drawing/2014/main" id="{3795C3A6-9371-94CC-1039-9941486B8128}"/>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25">
                <a:extLst>
                  <a:ext uri="{FF2B5EF4-FFF2-40B4-BE49-F238E27FC236}">
                    <a16:creationId xmlns:a16="http://schemas.microsoft.com/office/drawing/2014/main" id="{65EF2A1F-558A-E5B0-C874-3E752BA8AFDB}"/>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26">
                <a:extLst>
                  <a:ext uri="{FF2B5EF4-FFF2-40B4-BE49-F238E27FC236}">
                    <a16:creationId xmlns:a16="http://schemas.microsoft.com/office/drawing/2014/main" id="{595F4B31-4012-0F80-6629-2B8887C303D5}"/>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27">
                <a:extLst>
                  <a:ext uri="{FF2B5EF4-FFF2-40B4-BE49-F238E27FC236}">
                    <a16:creationId xmlns:a16="http://schemas.microsoft.com/office/drawing/2014/main" id="{232E9D39-EDAB-5393-4127-E96D5FA67A07}"/>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8">
                <a:extLst>
                  <a:ext uri="{FF2B5EF4-FFF2-40B4-BE49-F238E27FC236}">
                    <a16:creationId xmlns:a16="http://schemas.microsoft.com/office/drawing/2014/main" id="{D1666BC9-9AD8-3355-F1E0-3BCF40B636AB}"/>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9">
                <a:extLst>
                  <a:ext uri="{FF2B5EF4-FFF2-40B4-BE49-F238E27FC236}">
                    <a16:creationId xmlns:a16="http://schemas.microsoft.com/office/drawing/2014/main" id="{0A2D2712-D22C-B32A-CCD7-87AED13D53A9}"/>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25" name="Picture 24">
            <a:extLst>
              <a:ext uri="{FF2B5EF4-FFF2-40B4-BE49-F238E27FC236}">
                <a16:creationId xmlns:a16="http://schemas.microsoft.com/office/drawing/2014/main" id="{DE390B22-82C2-45D9-9FF6-4BE2B356F890}"/>
              </a:ext>
            </a:extLst>
          </p:cNvPr>
          <p:cNvPicPr>
            <a:picLocks noChangeAspect="1"/>
          </p:cNvPicPr>
          <p:nvPr/>
        </p:nvPicPr>
        <p:blipFill>
          <a:blip r:embed="rId4"/>
          <a:stretch>
            <a:fillRect/>
          </a:stretch>
        </p:blipFill>
        <p:spPr>
          <a:xfrm>
            <a:off x="10988654" y="6337041"/>
            <a:ext cx="1127858" cy="390178"/>
          </a:xfrm>
          <a:prstGeom prst="rect">
            <a:avLst/>
          </a:prstGeom>
        </p:spPr>
      </p:pic>
    </p:spTree>
    <p:extLst>
      <p:ext uri="{BB962C8B-B14F-4D97-AF65-F5344CB8AC3E}">
        <p14:creationId xmlns:p14="http://schemas.microsoft.com/office/powerpoint/2010/main" val="285653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16</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061006" y="213184"/>
            <a:ext cx="10554935" cy="5189591"/>
          </a:xfrm>
        </p:spPr>
        <p:txBody>
          <a:bodyPr/>
          <a:lstStyle/>
          <a:p>
            <a:pPr marL="226695" algn="just">
              <a:spcBef>
                <a:spcPts val="1400"/>
              </a:spcBef>
              <a:spcAft>
                <a:spcPts val="600"/>
              </a:spcAft>
            </a:pPr>
            <a:r>
              <a:rPr lang="en-GB" sz="2400" b="1" dirty="0">
                <a:solidFill>
                  <a:srgbClr val="8A2061"/>
                </a:solidFill>
                <a:effectLst/>
                <a:latin typeface="Calibri" panose="020F0502020204030204" pitchFamily="34" charset="0"/>
                <a:ea typeface="Calibri" panose="020F0502020204030204" pitchFamily="34" charset="0"/>
                <a:cs typeface="Arial" panose="020B0604020202020204" pitchFamily="34" charset="0"/>
              </a:rPr>
              <a:t>CEDEFOP UN EUROFOUND KOPĪGA PUBLIKĀCIJA PAR PRASMJU PROGNOZĒM LĪDZ 2030. GADAM </a:t>
            </a:r>
          </a:p>
          <a:p>
            <a:pPr marL="226695" algn="just">
              <a:spcBef>
                <a:spcPts val="1400"/>
              </a:spcBef>
              <a:spcAft>
                <a:spcPts val="600"/>
              </a:spcAft>
            </a:pPr>
            <a:r>
              <a:rPr lang="en-GB" sz="2400" dirty="0" err="1">
                <a:effectLst/>
                <a:latin typeface="Calibri" panose="020F0502020204030204" pitchFamily="34" charset="0"/>
                <a:ea typeface="Calibri" panose="020F0502020204030204" pitchFamily="34" charset="0"/>
                <a:cs typeface="Arial" panose="020B0604020202020204" pitchFamily="34" charset="0"/>
              </a:rPr>
              <a:t>Cedefop </a:t>
            </a:r>
            <a:r>
              <a:rPr lang="en-GB" sz="2400" dirty="0">
                <a:effectLst/>
                <a:latin typeface="Calibri" panose="020F0502020204030204" pitchFamily="34" charset="0"/>
                <a:ea typeface="Calibri" panose="020F0502020204030204" pitchFamily="34" charset="0"/>
                <a:cs typeface="Arial" panose="020B0604020202020204" pitchFamily="34" charset="0"/>
              </a:rPr>
              <a:t>prasmju piedāvājuma un pieprasījuma prognožu rezultātu kopsavilkums, pamatojoties uz Eiropas darba tirgus pašreizējo struktūru un iespējamām nākotnes tendencēm, kā arī </a:t>
            </a:r>
            <a:r>
              <a:rPr lang="en-GB" sz="2400" dirty="0" err="1">
                <a:effectLst/>
                <a:latin typeface="Calibri" panose="020F0502020204030204" pitchFamily="34" charset="0"/>
                <a:ea typeface="Calibri" panose="020F0502020204030204" pitchFamily="34" charset="0"/>
                <a:cs typeface="Arial" panose="020B0604020202020204" pitchFamily="34" charset="0"/>
              </a:rPr>
              <a:t>Eurofound veiktā </a:t>
            </a:r>
            <a:r>
              <a:rPr lang="en-GB" sz="2400" dirty="0">
                <a:effectLst/>
                <a:latin typeface="Calibri" panose="020F0502020204030204" pitchFamily="34" charset="0"/>
                <a:ea typeface="Calibri" panose="020F0502020204030204" pitchFamily="34" charset="0"/>
                <a:cs typeface="Arial" panose="020B0604020202020204" pitchFamily="34" charset="0"/>
              </a:rPr>
              <a:t>analīze par nodarbinātības uzdevumu saturu, izmantojot darba vietu monitora pieeju.</a:t>
            </a:r>
          </a:p>
          <a:p>
            <a:pPr marL="226695" algn="just">
              <a:spcBef>
                <a:spcPts val="1400"/>
              </a:spcBef>
              <a:spcAft>
                <a:spcPts val="600"/>
              </a:spcAft>
            </a:pPr>
            <a:endParaRPr lang="en-GB" sz="1000" dirty="0">
              <a:solidFill>
                <a:srgbClr val="404040"/>
              </a:solidFill>
              <a:ea typeface="Calibri" panose="020F0502020204030204" pitchFamily="34" charset="0"/>
              <a:cs typeface="Arial" panose="020B0604020202020204" pitchFamily="34" charset="0"/>
            </a:endParaRPr>
          </a:p>
          <a:p>
            <a:pPr marL="226695" algn="just">
              <a:spcBef>
                <a:spcPts val="1400"/>
              </a:spcBef>
              <a:spcAft>
                <a:spcPts val="600"/>
              </a:spcAft>
            </a:pPr>
            <a:r>
              <a:rPr lang="en-GB" sz="2400" b="1" dirty="0">
                <a:solidFill>
                  <a:srgbClr val="8A2061"/>
                </a:solidFill>
                <a:effectLst/>
                <a:latin typeface="Calibri" panose="020F0502020204030204" pitchFamily="34" charset="0"/>
                <a:ea typeface="Calibri" panose="020F0502020204030204" pitchFamily="34" charset="0"/>
                <a:cs typeface="Arial" panose="020B0604020202020204" pitchFamily="34" charset="0"/>
              </a:rPr>
              <a:t> ES </a:t>
            </a:r>
            <a:r>
              <a:rPr lang="en-GB" sz="2400" dirty="0">
                <a:solidFill>
                  <a:srgbClr val="8A2061"/>
                </a:solidFill>
                <a:effectLst/>
                <a:latin typeface="Calibri" panose="020F0502020204030204" pitchFamily="34" charset="0"/>
                <a:ea typeface="Calibri" panose="020F0502020204030204" pitchFamily="34" charset="0"/>
                <a:cs typeface="Arial" panose="020B0604020202020204" pitchFamily="34" charset="0"/>
              </a:rPr>
              <a:t>EntreComp </a:t>
            </a:r>
          </a:p>
          <a:p>
            <a:pPr marL="226695" algn="just">
              <a:spcBef>
                <a:spcPts val="1400"/>
              </a:spcBef>
              <a:spcAft>
                <a:spcPts val="600"/>
              </a:spcAft>
            </a:pPr>
            <a:r>
              <a:rPr lang="en-GB" sz="2400" dirty="0">
                <a:effectLst/>
                <a:latin typeface="Calibri" panose="020F0502020204030204" pitchFamily="34" charset="0"/>
                <a:ea typeface="Calibri" panose="020F0502020204030204" pitchFamily="34" charset="0"/>
                <a:cs typeface="Arial" panose="020B0604020202020204" pitchFamily="34" charset="0"/>
              </a:rPr>
              <a:t>Kopējā atsauču sistēma, kas nosaka 15 kompetences trīs galvenajās jomās, kuras raksturo, ko nozīmē būt uzņēmīgam. </a:t>
            </a:r>
            <a:r>
              <a:rPr lang="en-GB" sz="2400" dirty="0" err="1">
                <a:effectLst/>
                <a:latin typeface="Calibri" panose="020F0502020204030204" pitchFamily="34" charset="0"/>
                <a:ea typeface="Calibri" panose="020F0502020204030204" pitchFamily="34" charset="0"/>
                <a:cs typeface="Arial" panose="020B0604020202020204" pitchFamily="34" charset="0"/>
              </a:rPr>
              <a:t>EntreComp </a:t>
            </a:r>
            <a:r>
              <a:rPr lang="en-GB" sz="2400" dirty="0">
                <a:effectLst/>
                <a:latin typeface="Calibri" panose="020F0502020204030204" pitchFamily="34" charset="0"/>
                <a:ea typeface="Calibri" panose="020F0502020204030204" pitchFamily="34" charset="0"/>
                <a:cs typeface="Arial" panose="020B0604020202020204" pitchFamily="34" charset="0"/>
              </a:rPr>
              <a:t>piedāvā visaptverošu aprakstu par zināšanām, prasmēm un attieksmi, kas nepieciešamas, lai cilvēki varētu būt uzņēmīgi un radīt finansiālu, kultūras vai sociālu vērtību citiem. Uzņēmējdarbības prasmes arvien vairāk tiek atzītas par dzīves prasmēm, kas ir svarīgas personības attīstībai un pašrealizācijai, kā arī darba atrašanai un virzībai uz priekšu.</a:t>
            </a:r>
            <a:endParaRPr lang="en-IE" sz="2400" dirty="0">
              <a:effectLst/>
              <a:latin typeface="Calibri" panose="020F0502020204030204" pitchFamily="34" charset="0"/>
              <a:ea typeface="Calibri" panose="020F0502020204030204" pitchFamily="34" charset="0"/>
              <a:cs typeface="Arial" panose="020B0604020202020204" pitchFamily="34" charset="0"/>
            </a:endParaRPr>
          </a:p>
          <a:p>
            <a:pPr marL="457200" algn="just">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Arial" panose="020B0604020202020204" pitchFamily="34" charset="0"/>
            </a:endParaRPr>
          </a:p>
          <a:p>
            <a:pPr marL="226695" algn="just">
              <a:spcBef>
                <a:spcPts val="1400"/>
              </a:spcBef>
              <a:spcAft>
                <a:spcPts val="600"/>
              </a:spcAft>
            </a:pPr>
            <a:endParaRPr lang="en-GB" sz="2400" dirty="0">
              <a:solidFill>
                <a:srgbClr val="404040"/>
              </a:solidFill>
              <a:latin typeface="Source Sans Pro" panose="020B0503030403020204" pitchFamily="34" charset="0"/>
            </a:endParaRPr>
          </a:p>
          <a:p>
            <a:pPr marL="226695" algn="just">
              <a:spcBef>
                <a:spcPts val="1400"/>
              </a:spcBef>
              <a:spcAft>
                <a:spcPts val="600"/>
              </a:spcAft>
            </a:pPr>
            <a:endParaRPr lang="en-GB" sz="2400" dirty="0">
              <a:solidFill>
                <a:srgbClr val="404040"/>
              </a:solidFill>
              <a:latin typeface="Source Sans Pro" panose="020B0503030403020204" pitchFamily="34" charset="0"/>
            </a:endParaRPr>
          </a:p>
          <a:p>
            <a:pPr marL="226695" algn="just">
              <a:spcBef>
                <a:spcPts val="1400"/>
              </a:spcBef>
              <a:spcAft>
                <a:spcPts val="600"/>
              </a:spcAft>
            </a:pPr>
            <a:endParaRPr lang="en-GB" sz="24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pic>
        <p:nvPicPr>
          <p:cNvPr id="7" name="Picture 6">
            <a:extLst>
              <a:ext uri="{FF2B5EF4-FFF2-40B4-BE49-F238E27FC236}">
                <a16:creationId xmlns:a16="http://schemas.microsoft.com/office/drawing/2014/main" id="{36C7EB40-1E38-4DA8-BB44-3BE3F1255ECB}"/>
              </a:ext>
            </a:extLst>
          </p:cNvPr>
          <p:cNvPicPr>
            <a:picLocks noChangeAspect="1"/>
          </p:cNvPicPr>
          <p:nvPr/>
        </p:nvPicPr>
        <p:blipFill>
          <a:blip r:embed="rId3"/>
          <a:stretch>
            <a:fillRect/>
          </a:stretch>
        </p:blipFill>
        <p:spPr>
          <a:xfrm>
            <a:off x="10988654" y="6337041"/>
            <a:ext cx="1127858" cy="390178"/>
          </a:xfrm>
          <a:prstGeom prst="rect">
            <a:avLst/>
          </a:prstGeom>
        </p:spPr>
      </p:pic>
    </p:spTree>
    <p:extLst>
      <p:ext uri="{BB962C8B-B14F-4D97-AF65-F5344CB8AC3E}">
        <p14:creationId xmlns:p14="http://schemas.microsoft.com/office/powerpoint/2010/main" val="3130415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17</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232631" y="209198"/>
            <a:ext cx="4392969" cy="5189591"/>
          </a:xfrm>
        </p:spPr>
        <p:txBody>
          <a:bodyPr/>
          <a:lstStyle/>
          <a:p>
            <a:pPr>
              <a:lnSpc>
                <a:spcPct val="107000"/>
              </a:lnSpc>
              <a:spcAft>
                <a:spcPts val="800"/>
              </a:spcAft>
            </a:pPr>
            <a:r>
              <a:rPr lang="en-GB" sz="2400" b="1" dirty="0">
                <a:solidFill>
                  <a:srgbClr val="8A2061"/>
                </a:solidFill>
                <a:effectLst/>
                <a:latin typeface="Calibri" panose="020F0502020204030204" pitchFamily="34" charset="0"/>
                <a:ea typeface="Calibri" panose="020F0502020204030204" pitchFamily="34" charset="0"/>
                <a:cs typeface="Calibri" panose="020F0502020204030204" pitchFamily="34" charset="0"/>
              </a:rPr>
              <a:t>COURSERA</a:t>
            </a:r>
            <a:r>
              <a:rPr lang="lv-LV" sz="2400" b="1" dirty="0">
                <a:solidFill>
                  <a:srgbClr val="8A2061"/>
                </a:solidFill>
                <a:effectLst/>
                <a:latin typeface="Calibri" panose="020F0502020204030204" pitchFamily="34" charset="0"/>
                <a:ea typeface="Calibri" panose="020F0502020204030204" pitchFamily="34" charset="0"/>
                <a:cs typeface="Calibri" panose="020F0502020204030204" pitchFamily="34" charset="0"/>
              </a:rPr>
              <a:t> </a:t>
            </a:r>
            <a:r>
              <a:rPr lang="en-GB" sz="2400" b="1" dirty="0">
                <a:solidFill>
                  <a:srgbClr val="8A2061"/>
                </a:solidFill>
                <a:effectLst/>
                <a:latin typeface="Calibri" panose="020F0502020204030204" pitchFamily="34" charset="0"/>
                <a:ea typeface="Calibri" panose="020F0502020204030204" pitchFamily="34" charset="0"/>
                <a:cs typeface="Calibri" panose="020F0502020204030204" pitchFamily="34" charset="0"/>
              </a:rPr>
              <a:t>"NEIEROBEŽOTĀ UNIVERSITĀTE" </a:t>
            </a:r>
            <a:r>
              <a:rPr lang="lv-LV" sz="2400" b="1" dirty="0">
                <a:solidFill>
                  <a:srgbClr val="8A2061"/>
                </a:solidFill>
                <a:ea typeface="Calibri" panose="020F0502020204030204" pitchFamily="34" charset="0"/>
              </a:rPr>
              <a:t>PĀRSKATS</a:t>
            </a:r>
            <a:r>
              <a:rPr lang="en-GB" sz="2400" b="1" dirty="0">
                <a:solidFill>
                  <a:srgbClr val="8A2061"/>
                </a:solidFill>
                <a:effectLst/>
                <a:latin typeface="Calibri" panose="020F0502020204030204" pitchFamily="34" charset="0"/>
                <a:ea typeface="Calibri" panose="020F0502020204030204" pitchFamily="34" charset="0"/>
                <a:cs typeface="Calibri" panose="020F0502020204030204" pitchFamily="34" charset="0"/>
              </a:rPr>
              <a:t> </a:t>
            </a:r>
          </a:p>
          <a:p>
            <a:pPr algn="just">
              <a:lnSpc>
                <a:spcPct val="107000"/>
              </a:lnSpc>
              <a:spcAft>
                <a:spcPts val="800"/>
              </a:spcAft>
            </a:pPr>
            <a:r>
              <a:rPr lang="en-GB" sz="2400" dirty="0">
                <a:effectLst/>
                <a:latin typeface="Calibri" panose="020F0502020204030204" pitchFamily="34" charset="0"/>
                <a:ea typeface="Calibri" panose="020F0502020204030204" pitchFamily="34" charset="0"/>
                <a:cs typeface="Calibri" panose="020F0502020204030204" pitchFamily="34" charset="0"/>
              </a:rPr>
              <a:t>Coursera ziņojums "Unbounded University" (2021) ir vienīgais no atlasītajiem ziņojumiem, kas bija specifisks STEM un piedāvāja prasmju kopumu katrai STEM jomai. </a:t>
            </a:r>
          </a:p>
          <a:p>
            <a:pPr algn="just">
              <a:lnSpc>
                <a:spcPct val="107000"/>
              </a:lnSpc>
              <a:spcAft>
                <a:spcPts val="800"/>
              </a:spcAft>
            </a:pPr>
            <a:r>
              <a:rPr lang="en-GB" sz="2400" dirty="0">
                <a:effectLst/>
                <a:latin typeface="Calibri" panose="020F0502020204030204" pitchFamily="34" charset="0"/>
                <a:ea typeface="Calibri" panose="020F0502020204030204" pitchFamily="34" charset="0"/>
                <a:cs typeface="Calibri" panose="020F0502020204030204" pitchFamily="34" charset="0"/>
              </a:rPr>
              <a:t>Ziņojumā izmantoti dati no miljoniem Coursera studentu, lai noteiktu prasmju apguves atšķirības starp studentiem un strādājošiem profesionāļiem, kas var veicināt nodarbinātības iespēju atšķirības.  </a:t>
            </a:r>
            <a:endParaRPr lang="en-GB" sz="24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pic>
        <p:nvPicPr>
          <p:cNvPr id="3" name="Picture 2">
            <a:extLst>
              <a:ext uri="{FF2B5EF4-FFF2-40B4-BE49-F238E27FC236}">
                <a16:creationId xmlns:a16="http://schemas.microsoft.com/office/drawing/2014/main" id="{2DBAD25E-FFB6-6067-B706-63B957AEA26B}"/>
              </a:ext>
            </a:extLst>
          </p:cNvPr>
          <p:cNvPicPr>
            <a:picLocks noChangeAspect="1"/>
          </p:cNvPicPr>
          <p:nvPr/>
        </p:nvPicPr>
        <p:blipFill>
          <a:blip r:embed="rId4"/>
          <a:stretch>
            <a:fillRect/>
          </a:stretch>
        </p:blipFill>
        <p:spPr>
          <a:xfrm>
            <a:off x="5807375" y="1058847"/>
            <a:ext cx="6384627" cy="4339942"/>
          </a:xfrm>
          <a:prstGeom prst="rect">
            <a:avLst/>
          </a:prstGeom>
        </p:spPr>
      </p:pic>
      <p:pic>
        <p:nvPicPr>
          <p:cNvPr id="6" name="Picture 5">
            <a:extLst>
              <a:ext uri="{FF2B5EF4-FFF2-40B4-BE49-F238E27FC236}">
                <a16:creationId xmlns:a16="http://schemas.microsoft.com/office/drawing/2014/main" id="{6D7D851D-D0F8-0862-5CC2-986A0FC3AAFA}"/>
              </a:ext>
            </a:extLst>
          </p:cNvPr>
          <p:cNvPicPr>
            <a:picLocks noChangeAspect="1"/>
          </p:cNvPicPr>
          <p:nvPr/>
        </p:nvPicPr>
        <p:blipFill>
          <a:blip r:embed="rId5"/>
          <a:stretch>
            <a:fillRect/>
          </a:stretch>
        </p:blipFill>
        <p:spPr>
          <a:xfrm>
            <a:off x="5852162" y="5192167"/>
            <a:ext cx="6339840" cy="892650"/>
          </a:xfrm>
          <a:prstGeom prst="rect">
            <a:avLst/>
          </a:prstGeom>
        </p:spPr>
      </p:pic>
      <p:sp>
        <p:nvSpPr>
          <p:cNvPr id="8" name="TextBox 7">
            <a:extLst>
              <a:ext uri="{FF2B5EF4-FFF2-40B4-BE49-F238E27FC236}">
                <a16:creationId xmlns:a16="http://schemas.microsoft.com/office/drawing/2014/main" id="{F9A63507-B5D0-03B9-2196-1FD4F87485D6}"/>
              </a:ext>
            </a:extLst>
          </p:cNvPr>
          <p:cNvSpPr txBox="1"/>
          <p:nvPr/>
        </p:nvSpPr>
        <p:spPr>
          <a:xfrm>
            <a:off x="5979000" y="361008"/>
            <a:ext cx="6097904" cy="671915"/>
          </a:xfrm>
          <a:prstGeom prst="rect">
            <a:avLst/>
          </a:prstGeom>
          <a:solidFill>
            <a:srgbClr val="186BA8"/>
          </a:solidFill>
        </p:spPr>
        <p:txBody>
          <a:bodyPr wrap="square">
            <a:spAutoFit/>
          </a:bodyPr>
          <a:lstStyle/>
          <a:p>
            <a:pPr algn="just">
              <a:lnSpc>
                <a:spcPct val="107000"/>
              </a:lnSpc>
              <a:spcAft>
                <a:spcPts val="800"/>
              </a:spcAft>
            </a:pPr>
            <a:r>
              <a:rPr lang="en-GB" sz="1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Projekta BE21SKILLED komanda izvēlējās 6 TOP prasmes, kas nepieciešamas strādājošiem profesionāļiem vairākās STEM jomās. </a:t>
            </a:r>
            <a:endParaRPr lang="en-IE" sz="18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3B0B8B5D-FBFD-4244-9D3E-B94508E288B4}"/>
              </a:ext>
            </a:extLst>
          </p:cNvPr>
          <p:cNvPicPr>
            <a:picLocks noChangeAspect="1"/>
          </p:cNvPicPr>
          <p:nvPr/>
        </p:nvPicPr>
        <p:blipFill>
          <a:blip r:embed="rId6"/>
          <a:stretch>
            <a:fillRect/>
          </a:stretch>
        </p:blipFill>
        <p:spPr>
          <a:xfrm>
            <a:off x="10988654" y="6337041"/>
            <a:ext cx="1127858" cy="390178"/>
          </a:xfrm>
          <a:prstGeom prst="rect">
            <a:avLst/>
          </a:prstGeom>
        </p:spPr>
      </p:pic>
    </p:spTree>
    <p:extLst>
      <p:ext uri="{BB962C8B-B14F-4D97-AF65-F5344CB8AC3E}">
        <p14:creationId xmlns:p14="http://schemas.microsoft.com/office/powerpoint/2010/main" val="3916466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18</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pic>
        <p:nvPicPr>
          <p:cNvPr id="5" name="Picture 4">
            <a:extLst>
              <a:ext uri="{FF2B5EF4-FFF2-40B4-BE49-F238E27FC236}">
                <a16:creationId xmlns:a16="http://schemas.microsoft.com/office/drawing/2014/main" id="{14754EE8-E8BC-0CA4-0F04-2D8B09D367C4}"/>
              </a:ext>
            </a:extLst>
          </p:cNvPr>
          <p:cNvPicPr>
            <a:picLocks noChangeAspect="1"/>
          </p:cNvPicPr>
          <p:nvPr/>
        </p:nvPicPr>
        <p:blipFill>
          <a:blip r:embed="rId4"/>
          <a:stretch>
            <a:fillRect/>
          </a:stretch>
        </p:blipFill>
        <p:spPr>
          <a:xfrm>
            <a:off x="2656883" y="162839"/>
            <a:ext cx="9535117" cy="6264368"/>
          </a:xfrm>
          <a:prstGeom prst="rect">
            <a:avLst/>
          </a:prstGeom>
        </p:spPr>
      </p:pic>
      <p:sp>
        <p:nvSpPr>
          <p:cNvPr id="2" name="TextBox 1">
            <a:extLst>
              <a:ext uri="{FF2B5EF4-FFF2-40B4-BE49-F238E27FC236}">
                <a16:creationId xmlns:a16="http://schemas.microsoft.com/office/drawing/2014/main" id="{42A0BC7D-841E-637F-8AE6-5CEF290D996C}"/>
              </a:ext>
            </a:extLst>
          </p:cNvPr>
          <p:cNvSpPr txBox="1"/>
          <p:nvPr/>
        </p:nvSpPr>
        <p:spPr>
          <a:xfrm>
            <a:off x="1061005" y="601249"/>
            <a:ext cx="2377934" cy="584775"/>
          </a:xfrm>
          <a:prstGeom prst="rect">
            <a:avLst/>
          </a:prstGeom>
          <a:noFill/>
        </p:spPr>
        <p:txBody>
          <a:bodyPr wrap="square" rtlCol="0">
            <a:spAutoFit/>
          </a:bodyPr>
          <a:lstStyle/>
          <a:p>
            <a:r>
              <a:rPr lang="lv-LV" sz="3200" b="1" dirty="0">
                <a:solidFill>
                  <a:srgbClr val="186BA8"/>
                </a:solidFill>
                <a:latin typeface="Calibri" panose="020F0502020204030204" pitchFamily="34" charset="0"/>
                <a:ea typeface="Calibri" panose="020F0502020204030204" pitchFamily="34" charset="0"/>
                <a:cs typeface="Calibri" panose="020F0502020204030204" pitchFamily="34" charset="0"/>
              </a:rPr>
              <a:t>S</a:t>
            </a:r>
            <a:r>
              <a:rPr lang="en-IE" sz="3200" b="1" dirty="0" err="1">
                <a:solidFill>
                  <a:srgbClr val="186BA8"/>
                </a:solidFill>
                <a:latin typeface="Calibri" panose="020F0502020204030204" pitchFamily="34" charset="0"/>
                <a:ea typeface="Calibri" panose="020F0502020204030204" pitchFamily="34" charset="0"/>
                <a:cs typeface="Calibri" panose="020F0502020204030204" pitchFamily="34" charset="0"/>
              </a:rPr>
              <a:t>ecinājumi</a:t>
            </a:r>
            <a:r>
              <a:rPr lang="en-IE" sz="3200" b="1" dirty="0">
                <a:solidFill>
                  <a:srgbClr val="186BA8"/>
                </a:solidFill>
                <a:latin typeface="Calibri" panose="020F0502020204030204" pitchFamily="34" charset="0"/>
                <a:ea typeface="Calibri" panose="020F0502020204030204" pitchFamily="34" charset="0"/>
                <a:cs typeface="Calibri" panose="020F0502020204030204" pitchFamily="34" charset="0"/>
              </a:rPr>
              <a:t> </a:t>
            </a:r>
          </a:p>
        </p:txBody>
      </p:sp>
      <p:pic>
        <p:nvPicPr>
          <p:cNvPr id="7" name="Picture 6">
            <a:extLst>
              <a:ext uri="{FF2B5EF4-FFF2-40B4-BE49-F238E27FC236}">
                <a16:creationId xmlns:a16="http://schemas.microsoft.com/office/drawing/2014/main" id="{61FC6734-A3C7-44A2-A546-18EF45002106}"/>
              </a:ext>
            </a:extLst>
          </p:cNvPr>
          <p:cNvPicPr>
            <a:picLocks noChangeAspect="1"/>
          </p:cNvPicPr>
          <p:nvPr/>
        </p:nvPicPr>
        <p:blipFill>
          <a:blip r:embed="rId5"/>
          <a:stretch>
            <a:fillRect/>
          </a:stretch>
        </p:blipFill>
        <p:spPr>
          <a:xfrm>
            <a:off x="10988654" y="6337041"/>
            <a:ext cx="1127858" cy="390178"/>
          </a:xfrm>
          <a:prstGeom prst="rect">
            <a:avLst/>
          </a:prstGeom>
        </p:spPr>
      </p:pic>
    </p:spTree>
    <p:extLst>
      <p:ext uri="{BB962C8B-B14F-4D97-AF65-F5344CB8AC3E}">
        <p14:creationId xmlns:p14="http://schemas.microsoft.com/office/powerpoint/2010/main" val="1500750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8185877-CE4C-0943-802D-DB4598E712B0}"/>
              </a:ext>
            </a:extLst>
          </p:cNvPr>
          <p:cNvSpPr>
            <a:spLocks noGrp="1"/>
          </p:cNvSpPr>
          <p:nvPr>
            <p:ph type="body" sz="quarter" idx="48"/>
          </p:nvPr>
        </p:nvSpPr>
        <p:spPr>
          <a:xfrm>
            <a:off x="539353" y="1811435"/>
            <a:ext cx="6852047" cy="3235130"/>
          </a:xfrm>
        </p:spPr>
        <p:txBody>
          <a:bodyPr/>
          <a:lstStyle/>
          <a:p>
            <a:r>
              <a:rPr lang="en-US" dirty="0"/>
              <a:t>Jāatzīmē, ka 21</a:t>
            </a:r>
            <a:r>
              <a:rPr lang="lv-LV" dirty="0"/>
              <a:t>. gadsimta prasmju</a:t>
            </a:r>
            <a:r>
              <a:rPr lang="en-US" dirty="0"/>
              <a:t> saraksts ir izstrādāts, lai iekļautu vispārējās kompetences un kompetences, kas vienlīdz attiecas uz visām STEM izglītības jomām. Tajā nav iekļautas profesionālās prasmes vai prasmes, kas raksturīgas tikai noteiktām jomām vai profesijām.</a:t>
            </a:r>
          </a:p>
          <a:p>
            <a:endParaRPr lang="en-US" dirty="0"/>
          </a:p>
          <a:p>
            <a:r>
              <a:rPr lang="en-US" dirty="0"/>
              <a:t>Pēc tam mēs salīdzinājām šīs kompetences ar mūsu darba devēju perspektīvām (2. moduļa uzmanības centrā).....</a:t>
            </a:r>
          </a:p>
          <a:p>
            <a:endParaRPr lang="en-US" dirty="0"/>
          </a:p>
          <a:p>
            <a:endParaRPr lang="en-US" dirty="0"/>
          </a:p>
        </p:txBody>
      </p:sp>
      <p:pic>
        <p:nvPicPr>
          <p:cNvPr id="14" name="Picture Placeholder 13">
            <a:extLst>
              <a:ext uri="{FF2B5EF4-FFF2-40B4-BE49-F238E27FC236}">
                <a16:creationId xmlns:a16="http://schemas.microsoft.com/office/drawing/2014/main" id="{1669E9A9-4FAD-5167-C79A-DCB89ED3CD46}"/>
              </a:ext>
            </a:extLst>
          </p:cNvPr>
          <p:cNvPicPr>
            <a:picLocks noGrp="1" noChangeAspect="1"/>
          </p:cNvPicPr>
          <p:nvPr>
            <p:ph type="pic" sz="quarter" idx="21"/>
          </p:nvPr>
        </p:nvPicPr>
        <p:blipFill>
          <a:blip r:embed="rId2"/>
          <a:srcRect l="667" r="667"/>
          <a:stretch>
            <a:fillRect/>
          </a:stretch>
        </p:blipFill>
        <p:spPr/>
      </p:pic>
    </p:spTree>
    <p:extLst>
      <p:ext uri="{BB962C8B-B14F-4D97-AF65-F5344CB8AC3E}">
        <p14:creationId xmlns:p14="http://schemas.microsoft.com/office/powerpoint/2010/main" val="4151650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5D3055C-9781-FA99-9926-B1CEEA97ED35}"/>
              </a:ext>
            </a:extLst>
          </p:cNvPr>
          <p:cNvSpPr>
            <a:spLocks noGrp="1"/>
          </p:cNvSpPr>
          <p:nvPr>
            <p:ph type="body" sz="quarter" idx="11"/>
          </p:nvPr>
        </p:nvSpPr>
        <p:spPr/>
        <p:txBody>
          <a:bodyPr/>
          <a:lstStyle/>
          <a:p>
            <a:pPr algn="l"/>
            <a:r>
              <a:rPr lang="en-US" dirty="0"/>
              <a:t>01</a:t>
            </a:r>
          </a:p>
        </p:txBody>
      </p:sp>
      <p:sp>
        <p:nvSpPr>
          <p:cNvPr id="14" name="Text Placeholder 13">
            <a:extLst>
              <a:ext uri="{FF2B5EF4-FFF2-40B4-BE49-F238E27FC236}">
                <a16:creationId xmlns:a16="http://schemas.microsoft.com/office/drawing/2014/main" id="{670AAB32-2C3A-1768-2629-4DE6C9A420D9}"/>
              </a:ext>
            </a:extLst>
          </p:cNvPr>
          <p:cNvSpPr>
            <a:spLocks noGrp="1"/>
          </p:cNvSpPr>
          <p:nvPr>
            <p:ph type="body" sz="quarter" idx="49"/>
          </p:nvPr>
        </p:nvSpPr>
        <p:spPr/>
        <p:txBody>
          <a:bodyPr/>
          <a:lstStyle/>
          <a:p>
            <a:r>
              <a:rPr lang="en-US" dirty="0"/>
              <a:t>BE</a:t>
            </a:r>
            <a:r>
              <a:rPr lang="lv-LV" dirty="0"/>
              <a:t>-</a:t>
            </a:r>
            <a:r>
              <a:rPr lang="en-US" dirty="0"/>
              <a:t>21</a:t>
            </a:r>
            <a:r>
              <a:rPr lang="lv-LV" dirty="0"/>
              <a:t>-</a:t>
            </a:r>
            <a:r>
              <a:rPr lang="en-US" dirty="0"/>
              <a:t>SKILLED projekta pārskats</a:t>
            </a:r>
          </a:p>
        </p:txBody>
      </p:sp>
      <p:sp>
        <p:nvSpPr>
          <p:cNvPr id="6" name="Text Placeholder 5">
            <a:extLst>
              <a:ext uri="{FF2B5EF4-FFF2-40B4-BE49-F238E27FC236}">
                <a16:creationId xmlns:a16="http://schemas.microsoft.com/office/drawing/2014/main" id="{3CF2549A-8325-D977-9719-23BB94E96D3E}"/>
              </a:ext>
            </a:extLst>
          </p:cNvPr>
          <p:cNvSpPr>
            <a:spLocks noGrp="1"/>
          </p:cNvSpPr>
          <p:nvPr>
            <p:ph type="body" sz="quarter" idx="13"/>
          </p:nvPr>
        </p:nvSpPr>
        <p:spPr/>
        <p:txBody>
          <a:bodyPr/>
          <a:lstStyle/>
          <a:p>
            <a:pPr algn="l"/>
            <a:r>
              <a:rPr lang="en-US" dirty="0"/>
              <a:t>02</a:t>
            </a:r>
          </a:p>
        </p:txBody>
      </p:sp>
      <p:sp>
        <p:nvSpPr>
          <p:cNvPr id="7" name="Text Placeholder 6">
            <a:extLst>
              <a:ext uri="{FF2B5EF4-FFF2-40B4-BE49-F238E27FC236}">
                <a16:creationId xmlns:a16="http://schemas.microsoft.com/office/drawing/2014/main" id="{E9D5D588-8033-51A3-6E1D-674C8DAFEFB8}"/>
              </a:ext>
            </a:extLst>
          </p:cNvPr>
          <p:cNvSpPr>
            <a:spLocks noGrp="1"/>
          </p:cNvSpPr>
          <p:nvPr>
            <p:ph type="body" sz="quarter" idx="14"/>
          </p:nvPr>
        </p:nvSpPr>
        <p:spPr/>
        <p:txBody>
          <a:bodyPr/>
          <a:lstStyle/>
          <a:p>
            <a:r>
              <a:rPr lang="en-US" dirty="0">
                <a:latin typeface="Calibri"/>
                <a:ea typeface="Open Sans"/>
                <a:cs typeface="Calibri"/>
              </a:rPr>
              <a:t>21</a:t>
            </a:r>
            <a:r>
              <a:rPr lang="lv-LV" dirty="0">
                <a:latin typeface="Calibri"/>
                <a:ea typeface="Open Sans"/>
                <a:cs typeface="Calibri"/>
              </a:rPr>
              <a:t>.</a:t>
            </a:r>
            <a:r>
              <a:rPr lang="en-US" dirty="0">
                <a:latin typeface="Calibri"/>
                <a:ea typeface="Open Sans"/>
                <a:cs typeface="Calibri"/>
              </a:rPr>
              <a:t> </a:t>
            </a:r>
            <a:r>
              <a:rPr lang="en-US" dirty="0" err="1">
                <a:latin typeface="Calibri"/>
                <a:ea typeface="Open Sans"/>
                <a:cs typeface="Calibri"/>
              </a:rPr>
              <a:t>gadsimta</a:t>
            </a:r>
            <a:r>
              <a:rPr lang="en-US" dirty="0">
                <a:latin typeface="Calibri"/>
                <a:ea typeface="Open Sans"/>
                <a:cs typeface="Calibri"/>
              </a:rPr>
              <a:t> </a:t>
            </a:r>
            <a:r>
              <a:rPr lang="en-US" dirty="0" err="1">
                <a:latin typeface="Calibri"/>
                <a:ea typeface="Open Sans"/>
                <a:cs typeface="Calibri"/>
              </a:rPr>
              <a:t>prasmju</a:t>
            </a:r>
            <a:r>
              <a:rPr lang="en-US" dirty="0">
                <a:latin typeface="Calibri"/>
                <a:ea typeface="Open Sans"/>
                <a:cs typeface="Calibri"/>
              </a:rPr>
              <a:t> definēšanas process</a:t>
            </a:r>
          </a:p>
        </p:txBody>
      </p:sp>
      <p:sp>
        <p:nvSpPr>
          <p:cNvPr id="8" name="Text Placeholder 7">
            <a:extLst>
              <a:ext uri="{FF2B5EF4-FFF2-40B4-BE49-F238E27FC236}">
                <a16:creationId xmlns:a16="http://schemas.microsoft.com/office/drawing/2014/main" id="{37FBE50B-C668-7F11-6939-F63F0E512ADA}"/>
              </a:ext>
            </a:extLst>
          </p:cNvPr>
          <p:cNvSpPr>
            <a:spLocks noGrp="1"/>
          </p:cNvSpPr>
          <p:nvPr>
            <p:ph type="body" sz="quarter" idx="15"/>
          </p:nvPr>
        </p:nvSpPr>
        <p:spPr/>
        <p:txBody>
          <a:bodyPr/>
          <a:lstStyle/>
          <a:p>
            <a:pPr algn="l"/>
            <a:r>
              <a:rPr lang="en-US" dirty="0"/>
              <a:t>03</a:t>
            </a:r>
          </a:p>
        </p:txBody>
      </p:sp>
      <p:sp>
        <p:nvSpPr>
          <p:cNvPr id="10" name="Text Placeholder 9">
            <a:extLst>
              <a:ext uri="{FF2B5EF4-FFF2-40B4-BE49-F238E27FC236}">
                <a16:creationId xmlns:a16="http://schemas.microsoft.com/office/drawing/2014/main" id="{BF60250C-A8C5-D91D-5DCA-A0970F8E7DFF}"/>
              </a:ext>
            </a:extLst>
          </p:cNvPr>
          <p:cNvSpPr>
            <a:spLocks noGrp="1"/>
          </p:cNvSpPr>
          <p:nvPr>
            <p:ph type="body" sz="quarter" idx="19"/>
          </p:nvPr>
        </p:nvSpPr>
        <p:spPr/>
        <p:txBody>
          <a:bodyPr/>
          <a:lstStyle/>
          <a:p>
            <a:r>
              <a:rPr lang="en-US" dirty="0"/>
              <a:t>Pašvadība, </a:t>
            </a:r>
            <a:r>
              <a:rPr lang="lv-LV" dirty="0"/>
              <a:t>m</a:t>
            </a:r>
            <a:r>
              <a:rPr lang="en-US" dirty="0" err="1"/>
              <a:t>ērķtiecība</a:t>
            </a:r>
            <a:r>
              <a:rPr lang="en-US" dirty="0"/>
              <a:t>, </a:t>
            </a:r>
            <a:r>
              <a:rPr lang="lv-LV" dirty="0"/>
              <a:t>n</a:t>
            </a:r>
            <a:r>
              <a:rPr lang="en-US" dirty="0" err="1"/>
              <a:t>eatlaidība</a:t>
            </a:r>
            <a:endParaRPr lang="en-US" dirty="0"/>
          </a:p>
        </p:txBody>
      </p:sp>
      <p:sp>
        <p:nvSpPr>
          <p:cNvPr id="9" name="Text Placeholder 8">
            <a:extLst>
              <a:ext uri="{FF2B5EF4-FFF2-40B4-BE49-F238E27FC236}">
                <a16:creationId xmlns:a16="http://schemas.microsoft.com/office/drawing/2014/main" id="{DA4BE5F8-1635-8C12-4AC3-ACF341B6F9A4}"/>
              </a:ext>
            </a:extLst>
          </p:cNvPr>
          <p:cNvSpPr>
            <a:spLocks noGrp="1"/>
          </p:cNvSpPr>
          <p:nvPr>
            <p:ph type="body" sz="quarter" idx="17"/>
          </p:nvPr>
        </p:nvSpPr>
        <p:spPr/>
        <p:txBody>
          <a:bodyPr/>
          <a:lstStyle/>
          <a:p>
            <a:pPr algn="l"/>
            <a:r>
              <a:rPr lang="en-US" dirty="0"/>
              <a:t>04</a:t>
            </a:r>
          </a:p>
        </p:txBody>
      </p:sp>
      <p:sp>
        <p:nvSpPr>
          <p:cNvPr id="11" name="Text Placeholder 10">
            <a:extLst>
              <a:ext uri="{FF2B5EF4-FFF2-40B4-BE49-F238E27FC236}">
                <a16:creationId xmlns:a16="http://schemas.microsoft.com/office/drawing/2014/main" id="{1FF22282-CC35-4A74-8E9A-BAC48469C8EB}"/>
              </a:ext>
            </a:extLst>
          </p:cNvPr>
          <p:cNvSpPr>
            <a:spLocks noGrp="1"/>
          </p:cNvSpPr>
          <p:nvPr>
            <p:ph type="body" sz="quarter" idx="20"/>
          </p:nvPr>
        </p:nvSpPr>
        <p:spPr/>
        <p:txBody>
          <a:bodyPr/>
          <a:lstStyle/>
          <a:p>
            <a:r>
              <a:rPr lang="en-US" dirty="0"/>
              <a:t>Komunikācija, sadarbība un komandas darbs</a:t>
            </a:r>
          </a:p>
        </p:txBody>
      </p:sp>
      <p:sp>
        <p:nvSpPr>
          <p:cNvPr id="12" name="Text Placeholder 11">
            <a:extLst>
              <a:ext uri="{FF2B5EF4-FFF2-40B4-BE49-F238E27FC236}">
                <a16:creationId xmlns:a16="http://schemas.microsoft.com/office/drawing/2014/main" id="{CADB9DF9-3ABF-9644-76D5-BB7BF77E4257}"/>
              </a:ext>
            </a:extLst>
          </p:cNvPr>
          <p:cNvSpPr>
            <a:spLocks noGrp="1"/>
          </p:cNvSpPr>
          <p:nvPr>
            <p:ph type="body" sz="quarter" idx="21"/>
          </p:nvPr>
        </p:nvSpPr>
        <p:spPr/>
        <p:txBody>
          <a:bodyPr/>
          <a:lstStyle/>
          <a:p>
            <a:pPr algn="l"/>
            <a:r>
              <a:rPr lang="en-US" dirty="0"/>
              <a:t>05</a:t>
            </a:r>
          </a:p>
        </p:txBody>
      </p:sp>
      <p:sp>
        <p:nvSpPr>
          <p:cNvPr id="13" name="Text Placeholder 12">
            <a:extLst>
              <a:ext uri="{FF2B5EF4-FFF2-40B4-BE49-F238E27FC236}">
                <a16:creationId xmlns:a16="http://schemas.microsoft.com/office/drawing/2014/main" id="{7C5567E9-1822-A0E5-738F-FB917DF0ADE1}"/>
              </a:ext>
            </a:extLst>
          </p:cNvPr>
          <p:cNvSpPr>
            <a:spLocks noGrp="1"/>
          </p:cNvSpPr>
          <p:nvPr>
            <p:ph type="body" sz="quarter" idx="22"/>
          </p:nvPr>
        </p:nvSpPr>
        <p:spPr/>
        <p:txBody>
          <a:bodyPr/>
          <a:lstStyle/>
          <a:p>
            <a:r>
              <a:rPr lang="en-US" dirty="0"/>
              <a:t>Izaugsmes domāšanas veids un mācīšanās </a:t>
            </a:r>
          </a:p>
        </p:txBody>
      </p:sp>
      <p:sp>
        <p:nvSpPr>
          <p:cNvPr id="15" name="Text Placeholder 14">
            <a:extLst>
              <a:ext uri="{FF2B5EF4-FFF2-40B4-BE49-F238E27FC236}">
                <a16:creationId xmlns:a16="http://schemas.microsoft.com/office/drawing/2014/main" id="{783B62C8-37B9-190D-DBFE-EF0AA6ECA067}"/>
              </a:ext>
            </a:extLst>
          </p:cNvPr>
          <p:cNvSpPr>
            <a:spLocks noGrp="1"/>
          </p:cNvSpPr>
          <p:nvPr>
            <p:ph type="body" sz="quarter" idx="51"/>
          </p:nvPr>
        </p:nvSpPr>
        <p:spPr/>
        <p:txBody>
          <a:bodyPr/>
          <a:lstStyle/>
          <a:p>
            <a:pPr algn="l"/>
            <a:r>
              <a:rPr lang="en-US" dirty="0"/>
              <a:t>06</a:t>
            </a:r>
          </a:p>
        </p:txBody>
      </p:sp>
      <p:sp>
        <p:nvSpPr>
          <p:cNvPr id="16" name="Text Placeholder 15">
            <a:extLst>
              <a:ext uri="{FF2B5EF4-FFF2-40B4-BE49-F238E27FC236}">
                <a16:creationId xmlns:a16="http://schemas.microsoft.com/office/drawing/2014/main" id="{B8E468A1-4C81-1D08-48FB-A17942B1CE2D}"/>
              </a:ext>
            </a:extLst>
          </p:cNvPr>
          <p:cNvSpPr>
            <a:spLocks noGrp="1"/>
          </p:cNvSpPr>
          <p:nvPr>
            <p:ph type="body" sz="quarter" idx="52"/>
          </p:nvPr>
        </p:nvSpPr>
        <p:spPr/>
        <p:txBody>
          <a:bodyPr/>
          <a:lstStyle/>
          <a:p>
            <a:r>
              <a:rPr lang="en-US" dirty="0"/>
              <a:t>Atbildība un taisnīgums</a:t>
            </a:r>
          </a:p>
        </p:txBody>
      </p:sp>
      <p:sp>
        <p:nvSpPr>
          <p:cNvPr id="17" name="Text Placeholder 16">
            <a:extLst>
              <a:ext uri="{FF2B5EF4-FFF2-40B4-BE49-F238E27FC236}">
                <a16:creationId xmlns:a16="http://schemas.microsoft.com/office/drawing/2014/main" id="{CB87D9BE-C486-CCB4-4298-D2A6AC139445}"/>
              </a:ext>
            </a:extLst>
          </p:cNvPr>
          <p:cNvSpPr>
            <a:spLocks noGrp="1"/>
          </p:cNvSpPr>
          <p:nvPr>
            <p:ph type="body" sz="quarter" idx="53"/>
          </p:nvPr>
        </p:nvSpPr>
        <p:spPr/>
        <p:txBody>
          <a:bodyPr/>
          <a:lstStyle/>
          <a:p>
            <a:pPr algn="l"/>
            <a:r>
              <a:rPr lang="en-US" dirty="0"/>
              <a:t>07</a:t>
            </a:r>
          </a:p>
        </p:txBody>
      </p:sp>
      <p:sp>
        <p:nvSpPr>
          <p:cNvPr id="18" name="Text Placeholder 17">
            <a:extLst>
              <a:ext uri="{FF2B5EF4-FFF2-40B4-BE49-F238E27FC236}">
                <a16:creationId xmlns:a16="http://schemas.microsoft.com/office/drawing/2014/main" id="{31A884CA-68C3-1906-6747-E28913554F20}"/>
              </a:ext>
            </a:extLst>
          </p:cNvPr>
          <p:cNvSpPr>
            <a:spLocks noGrp="1"/>
          </p:cNvSpPr>
          <p:nvPr>
            <p:ph type="body" sz="quarter" idx="54"/>
          </p:nvPr>
        </p:nvSpPr>
        <p:spPr/>
        <p:txBody>
          <a:bodyPr/>
          <a:lstStyle/>
          <a:p>
            <a:r>
              <a:rPr lang="en-US" dirty="0"/>
              <a:t>Pielāgojamība, elastība un </a:t>
            </a:r>
            <a:r>
              <a:rPr lang="en-US" dirty="0" err="1"/>
              <a:t>stres</a:t>
            </a:r>
            <a:r>
              <a:rPr lang="lv-LV" dirty="0"/>
              <a:t>a noturība</a:t>
            </a:r>
            <a:endParaRPr lang="en-US" dirty="0"/>
          </a:p>
        </p:txBody>
      </p:sp>
      <p:sp>
        <p:nvSpPr>
          <p:cNvPr id="19" name="Text Placeholder 18">
            <a:extLst>
              <a:ext uri="{FF2B5EF4-FFF2-40B4-BE49-F238E27FC236}">
                <a16:creationId xmlns:a16="http://schemas.microsoft.com/office/drawing/2014/main" id="{BB8B8F1F-B68E-80A9-7007-8511D32410D5}"/>
              </a:ext>
            </a:extLst>
          </p:cNvPr>
          <p:cNvSpPr>
            <a:spLocks noGrp="1"/>
          </p:cNvSpPr>
          <p:nvPr>
            <p:ph type="body" sz="quarter" idx="61"/>
          </p:nvPr>
        </p:nvSpPr>
        <p:spPr/>
        <p:txBody>
          <a:bodyPr/>
          <a:lstStyle/>
          <a:p>
            <a:r>
              <a:rPr lang="en-US" dirty="0"/>
              <a:t>SATURA RĀDĪTĀJ</a:t>
            </a:r>
            <a:r>
              <a:rPr lang="lv-LV" dirty="0"/>
              <a:t>S</a:t>
            </a:r>
            <a:endParaRPr lang="en-US" dirty="0"/>
          </a:p>
        </p:txBody>
      </p:sp>
      <p:sp>
        <p:nvSpPr>
          <p:cNvPr id="30" name="Text Placeholder 29">
            <a:extLst>
              <a:ext uri="{FF2B5EF4-FFF2-40B4-BE49-F238E27FC236}">
                <a16:creationId xmlns:a16="http://schemas.microsoft.com/office/drawing/2014/main" id="{AADEFCF9-1187-3089-D193-7F0C4A0F972F}"/>
              </a:ext>
            </a:extLst>
          </p:cNvPr>
          <p:cNvSpPr>
            <a:spLocks noGrp="1"/>
          </p:cNvSpPr>
          <p:nvPr>
            <p:ph type="body" sz="quarter" idx="62"/>
          </p:nvPr>
        </p:nvSpPr>
        <p:spPr/>
        <p:txBody>
          <a:bodyPr/>
          <a:lstStyle/>
          <a:p>
            <a:r>
              <a:rPr lang="en-US" dirty="0"/>
              <a:t>08</a:t>
            </a:r>
          </a:p>
        </p:txBody>
      </p:sp>
      <p:sp>
        <p:nvSpPr>
          <p:cNvPr id="31" name="Text Placeholder 30">
            <a:extLst>
              <a:ext uri="{FF2B5EF4-FFF2-40B4-BE49-F238E27FC236}">
                <a16:creationId xmlns:a16="http://schemas.microsoft.com/office/drawing/2014/main" id="{3BA71FCC-49CF-A9C4-3C79-B639DAC57B66}"/>
              </a:ext>
            </a:extLst>
          </p:cNvPr>
          <p:cNvSpPr>
            <a:spLocks noGrp="1"/>
          </p:cNvSpPr>
          <p:nvPr>
            <p:ph type="body" sz="quarter" idx="63"/>
          </p:nvPr>
        </p:nvSpPr>
        <p:spPr/>
        <p:txBody>
          <a:bodyPr/>
          <a:lstStyle/>
          <a:p>
            <a:r>
              <a:rPr lang="en-US" dirty="0"/>
              <a:t>Radošums, zinātkāre, atvērta domāšana, </a:t>
            </a:r>
            <a:r>
              <a:rPr lang="en-US" dirty="0" err="1"/>
              <a:t>iespēju</a:t>
            </a:r>
            <a:r>
              <a:rPr lang="en-US" dirty="0"/>
              <a:t> </a:t>
            </a:r>
            <a:r>
              <a:rPr lang="en-US" dirty="0" err="1"/>
              <a:t>pamanīšana</a:t>
            </a:r>
            <a:endParaRPr lang="en-US" dirty="0"/>
          </a:p>
        </p:txBody>
      </p:sp>
      <p:sp>
        <p:nvSpPr>
          <p:cNvPr id="32" name="Text Placeholder 31">
            <a:extLst>
              <a:ext uri="{FF2B5EF4-FFF2-40B4-BE49-F238E27FC236}">
                <a16:creationId xmlns:a16="http://schemas.microsoft.com/office/drawing/2014/main" id="{6F1E7ACD-1DE3-0916-207D-4405C10DC81F}"/>
              </a:ext>
            </a:extLst>
          </p:cNvPr>
          <p:cNvSpPr>
            <a:spLocks noGrp="1"/>
          </p:cNvSpPr>
          <p:nvPr>
            <p:ph type="body" sz="quarter" idx="64"/>
          </p:nvPr>
        </p:nvSpPr>
        <p:spPr/>
        <p:txBody>
          <a:bodyPr/>
          <a:lstStyle/>
          <a:p>
            <a:r>
              <a:rPr lang="en-US" dirty="0"/>
              <a:t>09</a:t>
            </a:r>
          </a:p>
        </p:txBody>
      </p:sp>
      <p:sp>
        <p:nvSpPr>
          <p:cNvPr id="33" name="Text Placeholder 32">
            <a:extLst>
              <a:ext uri="{FF2B5EF4-FFF2-40B4-BE49-F238E27FC236}">
                <a16:creationId xmlns:a16="http://schemas.microsoft.com/office/drawing/2014/main" id="{2F9D2025-E02B-F182-EAC7-5A5EDA0E6F43}"/>
              </a:ext>
            </a:extLst>
          </p:cNvPr>
          <p:cNvSpPr>
            <a:spLocks noGrp="1"/>
          </p:cNvSpPr>
          <p:nvPr>
            <p:ph type="body" sz="quarter" idx="65"/>
          </p:nvPr>
        </p:nvSpPr>
        <p:spPr/>
        <p:txBody>
          <a:bodyPr/>
          <a:lstStyle/>
          <a:p>
            <a:r>
              <a:rPr lang="en-US" dirty="0"/>
              <a:t>Informācijas un datu lietotprasme, informācijas interpretācija</a:t>
            </a:r>
          </a:p>
        </p:txBody>
      </p:sp>
      <p:sp>
        <p:nvSpPr>
          <p:cNvPr id="34" name="Text Placeholder 33">
            <a:extLst>
              <a:ext uri="{FF2B5EF4-FFF2-40B4-BE49-F238E27FC236}">
                <a16:creationId xmlns:a16="http://schemas.microsoft.com/office/drawing/2014/main" id="{2717E457-2404-22E3-B1CB-2C6D1FA16E47}"/>
              </a:ext>
            </a:extLst>
          </p:cNvPr>
          <p:cNvSpPr>
            <a:spLocks noGrp="1"/>
          </p:cNvSpPr>
          <p:nvPr>
            <p:ph type="body" sz="quarter" idx="66"/>
          </p:nvPr>
        </p:nvSpPr>
        <p:spPr/>
        <p:txBody>
          <a:bodyPr/>
          <a:lstStyle/>
          <a:p>
            <a:r>
              <a:rPr lang="en-US" dirty="0"/>
              <a:t>10</a:t>
            </a:r>
          </a:p>
        </p:txBody>
      </p:sp>
      <p:sp>
        <p:nvSpPr>
          <p:cNvPr id="35" name="Text Placeholder 34">
            <a:extLst>
              <a:ext uri="{FF2B5EF4-FFF2-40B4-BE49-F238E27FC236}">
                <a16:creationId xmlns:a16="http://schemas.microsoft.com/office/drawing/2014/main" id="{D3F7A9ED-9566-267D-9947-D0D49BF41592}"/>
              </a:ext>
            </a:extLst>
          </p:cNvPr>
          <p:cNvSpPr>
            <a:spLocks noGrp="1"/>
          </p:cNvSpPr>
          <p:nvPr>
            <p:ph type="body" sz="quarter" idx="67"/>
          </p:nvPr>
        </p:nvSpPr>
        <p:spPr/>
        <p:txBody>
          <a:bodyPr/>
          <a:lstStyle/>
          <a:p>
            <a:r>
              <a:rPr lang="en-US" dirty="0"/>
              <a:t>Labklājība, pozitīva attieksme un apzinīgums</a:t>
            </a:r>
          </a:p>
        </p:txBody>
      </p:sp>
      <p:sp>
        <p:nvSpPr>
          <p:cNvPr id="36" name="Text Placeholder 35">
            <a:extLst>
              <a:ext uri="{FF2B5EF4-FFF2-40B4-BE49-F238E27FC236}">
                <a16:creationId xmlns:a16="http://schemas.microsoft.com/office/drawing/2014/main" id="{EDAE9258-F1E2-B789-A4FA-BA7E6062EF42}"/>
              </a:ext>
            </a:extLst>
          </p:cNvPr>
          <p:cNvSpPr>
            <a:spLocks noGrp="1"/>
          </p:cNvSpPr>
          <p:nvPr>
            <p:ph type="body" sz="quarter" idx="68"/>
          </p:nvPr>
        </p:nvSpPr>
        <p:spPr/>
        <p:txBody>
          <a:bodyPr/>
          <a:lstStyle/>
          <a:p>
            <a:r>
              <a:rPr lang="en-US" dirty="0"/>
              <a:t>11</a:t>
            </a:r>
          </a:p>
        </p:txBody>
      </p:sp>
      <p:sp>
        <p:nvSpPr>
          <p:cNvPr id="37" name="Text Placeholder 36">
            <a:extLst>
              <a:ext uri="{FF2B5EF4-FFF2-40B4-BE49-F238E27FC236}">
                <a16:creationId xmlns:a16="http://schemas.microsoft.com/office/drawing/2014/main" id="{9DF4CD54-E433-1976-E716-17623825697B}"/>
              </a:ext>
            </a:extLst>
          </p:cNvPr>
          <p:cNvSpPr>
            <a:spLocks noGrp="1"/>
          </p:cNvSpPr>
          <p:nvPr>
            <p:ph type="body" sz="quarter" idx="69"/>
          </p:nvPr>
        </p:nvSpPr>
        <p:spPr/>
        <p:txBody>
          <a:bodyPr/>
          <a:lstStyle/>
          <a:p>
            <a:r>
              <a:rPr lang="en-US" dirty="0"/>
              <a:t>Emocionālā inteliģence un empātija</a:t>
            </a:r>
          </a:p>
        </p:txBody>
      </p:sp>
      <p:sp>
        <p:nvSpPr>
          <p:cNvPr id="38" name="Text Placeholder 37">
            <a:extLst>
              <a:ext uri="{FF2B5EF4-FFF2-40B4-BE49-F238E27FC236}">
                <a16:creationId xmlns:a16="http://schemas.microsoft.com/office/drawing/2014/main" id="{BB71887C-1236-CDE7-D59B-9A040726BF50}"/>
              </a:ext>
            </a:extLst>
          </p:cNvPr>
          <p:cNvSpPr>
            <a:spLocks noGrp="1"/>
          </p:cNvSpPr>
          <p:nvPr>
            <p:ph type="body" sz="quarter" idx="70"/>
          </p:nvPr>
        </p:nvSpPr>
        <p:spPr/>
        <p:txBody>
          <a:bodyPr/>
          <a:lstStyle/>
          <a:p>
            <a:r>
              <a:rPr lang="en-US" dirty="0"/>
              <a:t>12</a:t>
            </a:r>
          </a:p>
        </p:txBody>
      </p:sp>
      <p:sp>
        <p:nvSpPr>
          <p:cNvPr id="39" name="Text Placeholder 38">
            <a:extLst>
              <a:ext uri="{FF2B5EF4-FFF2-40B4-BE49-F238E27FC236}">
                <a16:creationId xmlns:a16="http://schemas.microsoft.com/office/drawing/2014/main" id="{3B7DDD5B-6276-8DEC-DBCE-64AED976E3F2}"/>
              </a:ext>
            </a:extLst>
          </p:cNvPr>
          <p:cNvSpPr>
            <a:spLocks noGrp="1"/>
          </p:cNvSpPr>
          <p:nvPr>
            <p:ph type="body" sz="quarter" idx="71"/>
          </p:nvPr>
        </p:nvSpPr>
        <p:spPr>
          <a:xfrm>
            <a:off x="4483127" y="5448455"/>
            <a:ext cx="7236000" cy="223473"/>
          </a:xfrm>
        </p:spPr>
        <p:txBody>
          <a:bodyPr/>
          <a:lstStyle/>
          <a:p>
            <a:r>
              <a:rPr lang="en-US" dirty="0">
                <a:latin typeface="Calibri"/>
                <a:ea typeface="Open Sans"/>
                <a:cs typeface="Calibri"/>
              </a:rPr>
              <a:t>Kritiskā domāšana, problēmu risināšana un </a:t>
            </a:r>
            <a:r>
              <a:rPr lang="en-US" dirty="0" err="1">
                <a:latin typeface="Calibri"/>
                <a:ea typeface="Open Sans"/>
                <a:cs typeface="Calibri"/>
              </a:rPr>
              <a:t>sistēmiskā</a:t>
            </a:r>
            <a:r>
              <a:rPr lang="en-US" dirty="0">
                <a:latin typeface="Calibri"/>
                <a:ea typeface="Open Sans"/>
                <a:cs typeface="Calibri"/>
              </a:rPr>
              <a:t> </a:t>
            </a:r>
            <a:r>
              <a:rPr lang="en-US" dirty="0" err="1">
                <a:latin typeface="Calibri"/>
                <a:ea typeface="Open Sans"/>
                <a:cs typeface="Calibri"/>
              </a:rPr>
              <a:t>domāšana</a:t>
            </a:r>
          </a:p>
        </p:txBody>
      </p:sp>
      <p:sp>
        <p:nvSpPr>
          <p:cNvPr id="3" name="TextBox 2">
            <a:extLst>
              <a:ext uri="{FF2B5EF4-FFF2-40B4-BE49-F238E27FC236}">
                <a16:creationId xmlns:a16="http://schemas.microsoft.com/office/drawing/2014/main" id="{96395FDD-2D27-C399-97DE-B2DAF9E1418F}"/>
              </a:ext>
            </a:extLst>
          </p:cNvPr>
          <p:cNvSpPr txBox="1"/>
          <p:nvPr/>
        </p:nvSpPr>
        <p:spPr>
          <a:xfrm>
            <a:off x="697724" y="5385345"/>
            <a:ext cx="3348183" cy="1474314"/>
          </a:xfrm>
          <a:prstGeom prst="rect">
            <a:avLst/>
          </a:prstGeom>
          <a:noFill/>
        </p:spPr>
        <p:txBody>
          <a:bodyPr wrap="square">
            <a:spAutoFit/>
          </a:bodyPr>
          <a:lstStyle/>
          <a:p>
            <a:r>
              <a:rPr lang="lv-LV" dirty="0">
                <a:latin typeface="Calibri" panose="020F0502020204030204" pitchFamily="34" charset="0"/>
                <a:ea typeface="Calibri" panose="020F0502020204030204" pitchFamily="34" charset="0"/>
                <a:cs typeface="Calibri" panose="020F0502020204030204" pitchFamily="34" charset="0"/>
              </a:rPr>
              <a:t>Šis darbs ir licencēts saskaņā ar Creative Commons Atzinības piešķiršanas nekomerciāla-nekomerciāla-bez atvasinājumu 4.0 starptautisko licenci (CC BY-NC-4.0). </a:t>
            </a:r>
          </a:p>
          <a:p>
            <a:endParaRPr lang="en-GB" b="1" dirty="0">
              <a:solidFill>
                <a:srgbClr val="186BA8"/>
              </a:solidFill>
              <a:latin typeface="Calibri" panose="020F0502020204030204" pitchFamily="34" charset="0"/>
              <a:ea typeface="Calibri" panose="020F0502020204030204" pitchFamily="34" charset="0"/>
              <a:cs typeface="Calibri" panose="020F0502020204030204" pitchFamily="34" charset="0"/>
            </a:endParaRPr>
          </a:p>
          <a:p>
            <a:r>
              <a:rPr lang="lv-LV" b="1" dirty="0">
                <a:solidFill>
                  <a:srgbClr val="186BA8"/>
                </a:solidFill>
                <a:latin typeface="Calibri" panose="020F0502020204030204" pitchFamily="34" charset="0"/>
                <a:ea typeface="Calibri" panose="020F0502020204030204" pitchFamily="34" charset="0"/>
                <a:cs typeface="Calibri" panose="020F0502020204030204" pitchFamily="34" charset="0"/>
              </a:rPr>
              <a:t>Projekta numurs: </a:t>
            </a:r>
            <a:r>
              <a:rPr lang="lv-LV" dirty="0">
                <a:latin typeface="Calibri" panose="020F0502020204030204" pitchFamily="34" charset="0"/>
                <a:ea typeface="Calibri" panose="020F0502020204030204" pitchFamily="34" charset="0"/>
                <a:cs typeface="Calibri" panose="020F0502020204030204" pitchFamily="34" charset="0"/>
              </a:rPr>
              <a:t>2021-1-LV01-KA220-HED-000027581 </a:t>
            </a:r>
            <a:endParaRPr lang="lv-LV" b="1" dirty="0">
              <a:solidFill>
                <a:srgbClr val="8A2061"/>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E3602526-4DB6-6E87-C4A1-6AE2A385B6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7724" y="4635446"/>
            <a:ext cx="2070528" cy="705345"/>
          </a:xfrm>
          <a:prstGeom prst="rect">
            <a:avLst/>
          </a:prstGeom>
        </p:spPr>
      </p:pic>
      <p:sp>
        <p:nvSpPr>
          <p:cNvPr id="22" name="Text Placeholder 37">
            <a:extLst>
              <a:ext uri="{FF2B5EF4-FFF2-40B4-BE49-F238E27FC236}">
                <a16:creationId xmlns:a16="http://schemas.microsoft.com/office/drawing/2014/main" id="{518F9C74-11A8-3BFB-218B-B354EE2663F6}"/>
              </a:ext>
            </a:extLst>
          </p:cNvPr>
          <p:cNvSpPr txBox="1">
            <a:spLocks/>
          </p:cNvSpPr>
          <p:nvPr/>
        </p:nvSpPr>
        <p:spPr>
          <a:xfrm>
            <a:off x="3920215" y="5932722"/>
            <a:ext cx="684000" cy="223473"/>
          </a:xfrm>
          <a:prstGeom prst="rect">
            <a:avLst/>
          </a:prstGeom>
        </p:spPr>
        <p:txBody>
          <a:bodyPr vert="horz" lIns="91440" tIns="45720" rIns="91440" bIns="45720" rtlCol="0" anchor="ctr">
            <a:noAutofit/>
          </a:bodyPr>
          <a:lstStyle>
            <a:lvl1pPr marL="0" indent="0" algn="l" defTabSz="3343281" rtl="0" eaLnBrk="1" latinLnBrk="0" hangingPunct="1">
              <a:lnSpc>
                <a:spcPct val="100000"/>
              </a:lnSpc>
              <a:spcBef>
                <a:spcPts val="3657"/>
              </a:spcBef>
              <a:buFont typeface="Arial" panose="020B0604020202020204" pitchFamily="34" charset="0"/>
              <a:buNone/>
              <a:defRPr sz="2800" b="1" i="0" kern="120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2pPr>
            <a:lvl3pPr marL="1243813"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3pPr>
            <a:lvl4pPr marL="1865719"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4pPr>
            <a:lvl5pPr marL="2487628"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dirty="0"/>
              <a:t>13</a:t>
            </a:r>
          </a:p>
        </p:txBody>
      </p:sp>
      <p:sp>
        <p:nvSpPr>
          <p:cNvPr id="2" name="Text Placeholder 38">
            <a:extLst>
              <a:ext uri="{FF2B5EF4-FFF2-40B4-BE49-F238E27FC236}">
                <a16:creationId xmlns:a16="http://schemas.microsoft.com/office/drawing/2014/main" id="{37AF82C6-4FBA-7AE7-5857-F3A7F3C5EF9D}"/>
              </a:ext>
            </a:extLst>
          </p:cNvPr>
          <p:cNvSpPr txBox="1">
            <a:spLocks/>
          </p:cNvSpPr>
          <p:nvPr/>
        </p:nvSpPr>
        <p:spPr>
          <a:xfrm>
            <a:off x="4483127" y="5940229"/>
            <a:ext cx="7236000" cy="223473"/>
          </a:xfrm>
          <a:prstGeom prst="rect">
            <a:avLst/>
          </a:prstGeom>
        </p:spPr>
        <p:txBody>
          <a:bodyPr vert="horz" lIns="91440" tIns="45720" rIns="91440" bIns="45720" rtlCol="0" anchor="ctr">
            <a:noAutofit/>
          </a:bodyPr>
          <a:lstStyle>
            <a:lvl1pPr marL="0" indent="0" algn="l" defTabSz="3343281" rtl="0" eaLnBrk="1" latinLnBrk="0" hangingPunct="1">
              <a:lnSpc>
                <a:spcPct val="100000"/>
              </a:lnSpc>
              <a:spcBef>
                <a:spcPts val="3657"/>
              </a:spcBef>
              <a:buFont typeface="Arial" panose="020B0604020202020204" pitchFamily="34" charset="0"/>
              <a:buNone/>
              <a:defRPr sz="22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2pPr>
            <a:lvl3pPr marL="1243813"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3pPr>
            <a:lvl4pPr marL="1865719"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4pPr>
            <a:lvl5pPr marL="2487628"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lv-LV" dirty="0"/>
              <a:t>Līderība</a:t>
            </a:r>
            <a:endParaRPr lang="en-US" dirty="0"/>
          </a:p>
        </p:txBody>
      </p:sp>
      <p:pic>
        <p:nvPicPr>
          <p:cNvPr id="21" name="Picture 20">
            <a:extLst>
              <a:ext uri="{FF2B5EF4-FFF2-40B4-BE49-F238E27FC236}">
                <a16:creationId xmlns:a16="http://schemas.microsoft.com/office/drawing/2014/main" id="{4707C5FD-AE32-43A8-91D8-66C7D3F15B5E}"/>
              </a:ext>
            </a:extLst>
          </p:cNvPr>
          <p:cNvPicPr>
            <a:picLocks noChangeAspect="1"/>
          </p:cNvPicPr>
          <p:nvPr/>
        </p:nvPicPr>
        <p:blipFill>
          <a:blip r:embed="rId3"/>
          <a:stretch>
            <a:fillRect/>
          </a:stretch>
        </p:blipFill>
        <p:spPr>
          <a:xfrm>
            <a:off x="10932222" y="6425556"/>
            <a:ext cx="1124107" cy="390580"/>
          </a:xfrm>
          <a:prstGeom prst="rect">
            <a:avLst/>
          </a:prstGeom>
        </p:spPr>
      </p:pic>
    </p:spTree>
    <p:extLst>
      <p:ext uri="{BB962C8B-B14F-4D97-AF65-F5344CB8AC3E}">
        <p14:creationId xmlns:p14="http://schemas.microsoft.com/office/powerpoint/2010/main" val="828113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6C0938E-B6E7-5004-CBD5-39FB56FE7EB1}"/>
              </a:ext>
            </a:extLst>
          </p:cNvPr>
          <p:cNvSpPr>
            <a:spLocks noGrp="1"/>
          </p:cNvSpPr>
          <p:nvPr>
            <p:ph type="body" sz="quarter" idx="48"/>
          </p:nvPr>
        </p:nvSpPr>
        <p:spPr>
          <a:xfrm>
            <a:off x="746771" y="428625"/>
            <a:ext cx="5096817" cy="4738703"/>
          </a:xfrm>
        </p:spPr>
        <p:txBody>
          <a:bodyPr/>
          <a:lstStyle/>
          <a:p>
            <a:pPr marL="366713" indent="-366713">
              <a:lnSpc>
                <a:spcPts val="1880"/>
              </a:lnSpc>
              <a:buClr>
                <a:srgbClr val="AD4097"/>
              </a:buClr>
              <a:buFont typeface="+mj-lt"/>
              <a:buAutoNum type="arabicPeriod"/>
            </a:pPr>
            <a:r>
              <a:rPr lang="en-US" sz="1800" dirty="0"/>
              <a:t>Pašvadība, mērķtiecība, neatlaidība</a:t>
            </a:r>
          </a:p>
          <a:p>
            <a:pPr marL="366713" indent="-366713">
              <a:lnSpc>
                <a:spcPts val="1880"/>
              </a:lnSpc>
              <a:buClr>
                <a:srgbClr val="AD4097"/>
              </a:buClr>
              <a:buFont typeface="+mj-lt"/>
              <a:buAutoNum type="arabicPeriod"/>
            </a:pPr>
            <a:r>
              <a:rPr lang="en-US" sz="1800" dirty="0"/>
              <a:t>Kritiskā domāšana, problēmu risināšana un sistēmiskā domāšana.</a:t>
            </a:r>
          </a:p>
          <a:p>
            <a:pPr marL="366713" indent="-366713">
              <a:lnSpc>
                <a:spcPts val="1880"/>
              </a:lnSpc>
              <a:buClr>
                <a:srgbClr val="AD4097"/>
              </a:buClr>
              <a:buFont typeface="+mj-lt"/>
              <a:buAutoNum type="arabicPeriod"/>
            </a:pPr>
            <a:r>
              <a:rPr lang="en-US" sz="1800" dirty="0"/>
              <a:t>Komunikācija, sadarbība, komandas darbs</a:t>
            </a:r>
          </a:p>
          <a:p>
            <a:pPr marL="366713" indent="-366713">
              <a:lnSpc>
                <a:spcPts val="1880"/>
              </a:lnSpc>
              <a:buClr>
                <a:srgbClr val="AD4097"/>
              </a:buClr>
              <a:buFont typeface="+mj-lt"/>
              <a:buAutoNum type="arabicPeriod"/>
            </a:pPr>
            <a:r>
              <a:rPr lang="en-US" sz="1800" dirty="0"/>
              <a:t>Pielāgojamība, elastība un noturība pret stresu</a:t>
            </a:r>
          </a:p>
          <a:p>
            <a:pPr marL="366713" indent="-366713">
              <a:lnSpc>
                <a:spcPts val="1880"/>
              </a:lnSpc>
              <a:buClr>
                <a:srgbClr val="AD4097"/>
              </a:buClr>
              <a:buFont typeface="+mj-lt"/>
              <a:buAutoNum type="arabicPeriod"/>
            </a:pPr>
            <a:r>
              <a:rPr lang="en-US" sz="1800" dirty="0"/>
              <a:t>Radošums, zinātkāre, atvērta domāšana, iespēju pamanīšana.</a:t>
            </a:r>
          </a:p>
          <a:p>
            <a:pPr marL="366713" indent="-366713">
              <a:lnSpc>
                <a:spcPts val="1880"/>
              </a:lnSpc>
              <a:buClr>
                <a:srgbClr val="AD4097"/>
              </a:buClr>
              <a:buFont typeface="+mj-lt"/>
              <a:buAutoNum type="arabicPeriod"/>
            </a:pPr>
            <a:r>
              <a:rPr lang="en-US" sz="1800" dirty="0"/>
              <a:t>Labklājība, pozitīva attieksme, apzinīgums</a:t>
            </a:r>
          </a:p>
          <a:p>
            <a:pPr marL="366713" indent="-366713">
              <a:lnSpc>
                <a:spcPts val="1880"/>
              </a:lnSpc>
              <a:buClr>
                <a:srgbClr val="AD4097"/>
              </a:buClr>
              <a:buFont typeface="+mj-lt"/>
              <a:buAutoNum type="arabicPeriod"/>
            </a:pPr>
            <a:r>
              <a:rPr lang="en-US" sz="1800" dirty="0"/>
              <a:t>Emocionālā inteliģence un empātija</a:t>
            </a:r>
          </a:p>
          <a:p>
            <a:pPr marL="366713" indent="-366713">
              <a:lnSpc>
                <a:spcPts val="1880"/>
              </a:lnSpc>
              <a:buClr>
                <a:srgbClr val="AD4097"/>
              </a:buClr>
              <a:buFont typeface="+mj-lt"/>
              <a:buAutoNum type="arabicPeriod"/>
            </a:pPr>
            <a:r>
              <a:rPr lang="en-US" sz="1800" dirty="0"/>
              <a:t>Vīzija, vadība, citu cilvēku </a:t>
            </a:r>
            <a:r>
              <a:rPr lang="en-US" sz="1800" dirty="0" err="1"/>
              <a:t>mobilizēšana </a:t>
            </a:r>
            <a:r>
              <a:rPr lang="en-US" sz="1800" dirty="0"/>
              <a:t>un vadīšana</a:t>
            </a:r>
          </a:p>
          <a:p>
            <a:pPr marL="366713" indent="-366713">
              <a:lnSpc>
                <a:spcPts val="1880"/>
              </a:lnSpc>
              <a:buClr>
                <a:srgbClr val="AD4097"/>
              </a:buClr>
              <a:buFont typeface="+mj-lt"/>
              <a:buAutoNum type="arabicPeriod"/>
            </a:pPr>
            <a:r>
              <a:rPr lang="en-US" sz="1800" dirty="0" err="1"/>
              <a:t>Ilgtspējas</a:t>
            </a:r>
            <a:r>
              <a:rPr lang="en-US" sz="1800" dirty="0"/>
              <a:t> kompetence</a:t>
            </a:r>
          </a:p>
          <a:p>
            <a:pPr marL="366713" indent="-366713">
              <a:lnSpc>
                <a:spcPts val="1880"/>
              </a:lnSpc>
              <a:buClr>
                <a:srgbClr val="AD4097"/>
              </a:buClr>
              <a:buFont typeface="+mj-lt"/>
              <a:buAutoNum type="arabicPeriod"/>
            </a:pPr>
            <a:r>
              <a:rPr lang="en-US" sz="1800" dirty="0" err="1"/>
              <a:t>Izaugsmes</a:t>
            </a:r>
            <a:r>
              <a:rPr lang="en-US" sz="1800" dirty="0"/>
              <a:t> domāšanas veids un mācīšanās</a:t>
            </a:r>
          </a:p>
          <a:p>
            <a:pPr marL="366713" indent="-366713">
              <a:lnSpc>
                <a:spcPts val="1880"/>
              </a:lnSpc>
              <a:buClr>
                <a:srgbClr val="AD4097"/>
              </a:buClr>
              <a:buFont typeface="+mj-lt"/>
              <a:buAutoNum type="arabicPeriod"/>
            </a:pPr>
            <a:r>
              <a:rPr lang="en-US" sz="1800" dirty="0"/>
              <a:t>Atbildība un taisnīgums</a:t>
            </a:r>
          </a:p>
          <a:p>
            <a:pPr marL="366713" indent="-366713">
              <a:lnSpc>
                <a:spcPts val="1880"/>
              </a:lnSpc>
              <a:buClr>
                <a:srgbClr val="AD4097"/>
              </a:buClr>
              <a:buFont typeface="+mj-lt"/>
              <a:buAutoNum type="arabicPeriod"/>
            </a:pPr>
            <a:r>
              <a:rPr lang="en-US" sz="1800" dirty="0" err="1"/>
              <a:t>Globālais</a:t>
            </a:r>
            <a:r>
              <a:rPr lang="en-US" sz="1800" dirty="0"/>
              <a:t> domāšanas veids, sociālā un kultūras izpratne</a:t>
            </a:r>
          </a:p>
          <a:p>
            <a:pPr marL="366713" indent="-366713">
              <a:lnSpc>
                <a:spcPts val="1880"/>
              </a:lnSpc>
              <a:buClr>
                <a:srgbClr val="AD4097"/>
              </a:buClr>
              <a:buFont typeface="+mj-lt"/>
              <a:buAutoNum type="arabicPeriod"/>
            </a:pPr>
            <a:r>
              <a:rPr lang="en-US" sz="1800" dirty="0" err="1"/>
              <a:t>Informācijpratība</a:t>
            </a:r>
            <a:r>
              <a:rPr lang="en-US" sz="1800" dirty="0"/>
              <a:t> un datu zināšanas, informācijas interpretācija</a:t>
            </a:r>
          </a:p>
          <a:p>
            <a:pPr marL="366713" indent="-366713">
              <a:lnSpc>
                <a:spcPts val="1880"/>
              </a:lnSpc>
              <a:buClr>
                <a:srgbClr val="AD4097"/>
              </a:buClr>
              <a:buFont typeface="+mj-lt"/>
              <a:buAutoNum type="arabicPeriod"/>
            </a:pPr>
            <a:r>
              <a:rPr lang="lv-LV" sz="1800" dirty="0"/>
              <a:t>P</a:t>
            </a:r>
            <a:r>
              <a:rPr lang="en-US" sz="1800" dirty="0" err="1"/>
              <a:t>amatprasmes</a:t>
            </a:r>
            <a:r>
              <a:rPr lang="en-US" sz="1800" dirty="0"/>
              <a:t>, zinātniskās, ekonomiskās un tehnoloģiskās prasmes, fizikas un ķīmijas pamatprasmes.</a:t>
            </a:r>
          </a:p>
          <a:p>
            <a:pPr marL="366713" indent="-366713">
              <a:lnSpc>
                <a:spcPts val="1880"/>
              </a:lnSpc>
              <a:buClr>
                <a:srgbClr val="AD4097"/>
              </a:buClr>
              <a:buFont typeface="+mj-lt"/>
              <a:buAutoNum type="arabicPeriod"/>
            </a:pPr>
            <a:r>
              <a:rPr lang="lv-LV" sz="1800" dirty="0"/>
              <a:t>P</a:t>
            </a:r>
            <a:r>
              <a:rPr lang="en-US" sz="1800" dirty="0" err="1"/>
              <a:t>adziļinātas</a:t>
            </a:r>
            <a:r>
              <a:rPr lang="en-US" sz="1800" dirty="0"/>
              <a:t> datu analīzes un matemātikas prasmes</a:t>
            </a:r>
          </a:p>
          <a:p>
            <a:pPr marL="366713" indent="-366713">
              <a:lnSpc>
                <a:spcPts val="1880"/>
              </a:lnSpc>
              <a:buClr>
                <a:srgbClr val="AD4097"/>
              </a:buClr>
              <a:buFont typeface="+mj-lt"/>
              <a:buAutoNum type="arabicPeriod"/>
            </a:pPr>
            <a:r>
              <a:rPr lang="en-US" sz="1800" dirty="0"/>
              <a:t> Datorprogrammēšana</a:t>
            </a:r>
          </a:p>
          <a:p>
            <a:pPr marL="366713" indent="-366713">
              <a:lnSpc>
                <a:spcPts val="1880"/>
              </a:lnSpc>
              <a:buClr>
                <a:srgbClr val="AD4097"/>
              </a:buClr>
              <a:buFont typeface="+mj-lt"/>
              <a:buAutoNum type="arabicPeriod"/>
            </a:pPr>
            <a:r>
              <a:rPr lang="en-US" sz="1800" dirty="0"/>
              <a:t> Padziļinātas tehniskās prasmes</a:t>
            </a:r>
          </a:p>
        </p:txBody>
      </p:sp>
      <p:sp>
        <p:nvSpPr>
          <p:cNvPr id="10" name="Rectangle 5">
            <a:extLst>
              <a:ext uri="{FF2B5EF4-FFF2-40B4-BE49-F238E27FC236}">
                <a16:creationId xmlns:a16="http://schemas.microsoft.com/office/drawing/2014/main" id="{1954BE25-5EFF-E2E4-DEB8-8931C7D7FBAF}"/>
              </a:ext>
            </a:extLst>
          </p:cNvPr>
          <p:cNvSpPr/>
          <p:nvPr/>
        </p:nvSpPr>
        <p:spPr bwMode="auto">
          <a:xfrm rot="16200000">
            <a:off x="-3196525" y="3196524"/>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4" name="Text Placeholder 9">
            <a:extLst>
              <a:ext uri="{FF2B5EF4-FFF2-40B4-BE49-F238E27FC236}">
                <a16:creationId xmlns:a16="http://schemas.microsoft.com/office/drawing/2014/main" id="{A2F4AABF-1F3F-D458-CD4F-2457A22D79C6}"/>
              </a:ext>
            </a:extLst>
          </p:cNvPr>
          <p:cNvSpPr txBox="1">
            <a:spLocks/>
          </p:cNvSpPr>
          <p:nvPr/>
        </p:nvSpPr>
        <p:spPr>
          <a:xfrm>
            <a:off x="218188" y="6001030"/>
            <a:ext cx="8697213" cy="648242"/>
          </a:xfrm>
          <a:prstGeom prst="rect">
            <a:avLst/>
          </a:prstGeom>
          <a:solidFill>
            <a:srgbClr val="1C1442"/>
          </a:solidFill>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indent="-226695">
              <a:lnSpc>
                <a:spcPts val="1580"/>
              </a:lnSpc>
            </a:pPr>
            <a:r>
              <a:rPr lang="en-GB" sz="1400" b="1" i="1" dirty="0">
                <a:solidFill>
                  <a:schemeClr val="bg1"/>
                </a:solidFill>
              </a:rPr>
              <a:t>21. gadsimta prasmju nozīmīgums - snieguma analīzes rezultāti par 21. gadsimta prasmju nozīmīgumu un augstskolu sniegumu to attīstīšanā </a:t>
            </a:r>
            <a:r>
              <a:rPr lang="en-GB" sz="1400" i="1" dirty="0">
                <a:solidFill>
                  <a:schemeClr val="bg1"/>
                </a:solidFill>
              </a:rPr>
              <a:t>Avots: Autoru aprēķini, pamatojoties uz 2022. gadā veikto darba devēju aptauju, n=300.</a:t>
            </a:r>
          </a:p>
        </p:txBody>
      </p:sp>
      <p:pic>
        <p:nvPicPr>
          <p:cNvPr id="17" name="Graphic 16">
            <a:extLst>
              <a:ext uri="{FF2B5EF4-FFF2-40B4-BE49-F238E27FC236}">
                <a16:creationId xmlns:a16="http://schemas.microsoft.com/office/drawing/2014/main" id="{C465C2F3-3CC4-ECAC-C1B2-92D05097A57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5108" t="15539" r="27342" b="49973"/>
          <a:stretch/>
        </p:blipFill>
        <p:spPr>
          <a:xfrm>
            <a:off x="6045344" y="-354576"/>
            <a:ext cx="6368735" cy="6535243"/>
          </a:xfrm>
          <a:prstGeom prst="rect">
            <a:avLst/>
          </a:prstGeom>
        </p:spPr>
      </p:pic>
      <p:pic>
        <p:nvPicPr>
          <p:cNvPr id="6" name="Picture 5">
            <a:extLst>
              <a:ext uri="{FF2B5EF4-FFF2-40B4-BE49-F238E27FC236}">
                <a16:creationId xmlns:a16="http://schemas.microsoft.com/office/drawing/2014/main" id="{20CFC953-C602-4BBE-A660-EF1C729E9D11}"/>
              </a:ext>
            </a:extLst>
          </p:cNvPr>
          <p:cNvPicPr>
            <a:picLocks noChangeAspect="1"/>
          </p:cNvPicPr>
          <p:nvPr/>
        </p:nvPicPr>
        <p:blipFill>
          <a:blip r:embed="rId5"/>
          <a:stretch>
            <a:fillRect/>
          </a:stretch>
        </p:blipFill>
        <p:spPr>
          <a:xfrm>
            <a:off x="10988654" y="6337041"/>
            <a:ext cx="1127858" cy="390178"/>
          </a:xfrm>
          <a:prstGeom prst="rect">
            <a:avLst/>
          </a:prstGeom>
        </p:spPr>
      </p:pic>
    </p:spTree>
    <p:extLst>
      <p:ext uri="{BB962C8B-B14F-4D97-AF65-F5344CB8AC3E}">
        <p14:creationId xmlns:p14="http://schemas.microsoft.com/office/powerpoint/2010/main" val="1145817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36263E2-A365-9AA9-5AED-0A623D831ABA}"/>
              </a:ext>
            </a:extLst>
          </p:cNvPr>
          <p:cNvSpPr/>
          <p:nvPr/>
        </p:nvSpPr>
        <p:spPr>
          <a:xfrm>
            <a:off x="121403" y="3114045"/>
            <a:ext cx="3939153" cy="3624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10" name="Rectangle 9">
            <a:extLst>
              <a:ext uri="{FF2B5EF4-FFF2-40B4-BE49-F238E27FC236}">
                <a16:creationId xmlns:a16="http://schemas.microsoft.com/office/drawing/2014/main" id="{44C11648-3B79-8E0E-35B4-5A9B75C4CF1D}"/>
              </a:ext>
            </a:extLst>
          </p:cNvPr>
          <p:cNvSpPr/>
          <p:nvPr/>
        </p:nvSpPr>
        <p:spPr>
          <a:xfrm>
            <a:off x="0" y="1886434"/>
            <a:ext cx="12192000" cy="3900003"/>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21</a:t>
            </a:fld>
            <a:endParaRPr lang="en-US" sz="1291" dirty="0"/>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10800000">
            <a:off x="9865592" y="5549010"/>
            <a:ext cx="1443600" cy="356400"/>
          </a:xfrm>
          <a:prstGeom prst="rect">
            <a:avLst/>
          </a:prstGeom>
        </p:spPr>
      </p:pic>
      <p:sp>
        <p:nvSpPr>
          <p:cNvPr id="5" name="Text Placeholder 2">
            <a:extLst>
              <a:ext uri="{FF2B5EF4-FFF2-40B4-BE49-F238E27FC236}">
                <a16:creationId xmlns:a16="http://schemas.microsoft.com/office/drawing/2014/main" id="{4ADB796C-E8B4-F8EB-6119-E7FC904DA4EA}"/>
              </a:ext>
            </a:extLst>
          </p:cNvPr>
          <p:cNvSpPr txBox="1">
            <a:spLocks/>
          </p:cNvSpPr>
          <p:nvPr/>
        </p:nvSpPr>
        <p:spPr>
          <a:xfrm>
            <a:off x="749723" y="600075"/>
            <a:ext cx="10559469" cy="1600685"/>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200" dirty="0"/>
              <a:t>Viskritiskākā joma, kurā nepieciešama rīcība, ir tā, kurā prasmju nozīmīgums ir augsts, bet augstskolu sniegums ir zems. Nepilnvērtīga darbība šajās jomās prasa </a:t>
            </a:r>
            <a:r>
              <a:rPr lang="en-US" sz="2200" b="1" dirty="0">
                <a:solidFill>
                  <a:srgbClr val="AD4097"/>
                </a:solidFill>
              </a:rPr>
              <a:t>tūlītēju uzmanību un visaugstāko prioritāšu noteikšanu:</a:t>
            </a:r>
          </a:p>
          <a:p>
            <a:pPr algn="just">
              <a:lnSpc>
                <a:spcPts val="2440"/>
              </a:lnSpc>
            </a:pPr>
            <a:endParaRPr lang="en-US" sz="2200" dirty="0"/>
          </a:p>
        </p:txBody>
      </p:sp>
      <p:sp>
        <p:nvSpPr>
          <p:cNvPr id="13" name="Rectangle 12">
            <a:extLst>
              <a:ext uri="{FF2B5EF4-FFF2-40B4-BE49-F238E27FC236}">
                <a16:creationId xmlns:a16="http://schemas.microsoft.com/office/drawing/2014/main" id="{6F791082-0483-D4EF-130B-FDB5D813CA60}"/>
              </a:ext>
            </a:extLst>
          </p:cNvPr>
          <p:cNvSpPr/>
          <p:nvPr/>
        </p:nvSpPr>
        <p:spPr>
          <a:xfrm>
            <a:off x="482222" y="3108750"/>
            <a:ext cx="5220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27851991-1D2A-5F10-43BC-37E343D344A1}"/>
              </a:ext>
            </a:extLst>
          </p:cNvPr>
          <p:cNvSpPr/>
          <p:nvPr/>
        </p:nvSpPr>
        <p:spPr>
          <a:xfrm>
            <a:off x="482222" y="4191402"/>
            <a:ext cx="5220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2" name="Text Placeholder 10">
            <a:extLst>
              <a:ext uri="{FF2B5EF4-FFF2-40B4-BE49-F238E27FC236}">
                <a16:creationId xmlns:a16="http://schemas.microsoft.com/office/drawing/2014/main" id="{6D273543-B0FD-0E39-80E7-A8C88242DF12}"/>
              </a:ext>
            </a:extLst>
          </p:cNvPr>
          <p:cNvSpPr txBox="1">
            <a:spLocks/>
          </p:cNvSpPr>
          <p:nvPr/>
        </p:nvSpPr>
        <p:spPr>
          <a:xfrm>
            <a:off x="1885503" y="2171910"/>
            <a:ext cx="3668287" cy="698895"/>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sz="2200" dirty="0">
                <a:solidFill>
                  <a:schemeClr val="bg1"/>
                </a:solidFill>
              </a:rPr>
              <a:t> "Pašvadība, mērķtiecība, neatlaidība</a:t>
            </a:r>
          </a:p>
          <a:p>
            <a:endParaRPr lang="en-US" sz="2200" dirty="0">
              <a:solidFill>
                <a:schemeClr val="bg1"/>
              </a:solidFill>
            </a:endParaRPr>
          </a:p>
        </p:txBody>
      </p:sp>
      <p:sp>
        <p:nvSpPr>
          <p:cNvPr id="3" name="Text Placeholder 10">
            <a:extLst>
              <a:ext uri="{FF2B5EF4-FFF2-40B4-BE49-F238E27FC236}">
                <a16:creationId xmlns:a16="http://schemas.microsoft.com/office/drawing/2014/main" id="{B6F4F2F6-6BCC-B040-A9A7-49608D8B80B8}"/>
              </a:ext>
            </a:extLst>
          </p:cNvPr>
          <p:cNvSpPr txBox="1">
            <a:spLocks/>
          </p:cNvSpPr>
          <p:nvPr/>
        </p:nvSpPr>
        <p:spPr>
          <a:xfrm>
            <a:off x="408815" y="2257557"/>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1</a:t>
            </a:r>
          </a:p>
        </p:txBody>
      </p:sp>
      <p:sp>
        <p:nvSpPr>
          <p:cNvPr id="4" name="Triangle 3">
            <a:extLst>
              <a:ext uri="{FF2B5EF4-FFF2-40B4-BE49-F238E27FC236}">
                <a16:creationId xmlns:a16="http://schemas.microsoft.com/office/drawing/2014/main" id="{2F0CED53-1305-6CD2-623E-9301F455883B}"/>
              </a:ext>
            </a:extLst>
          </p:cNvPr>
          <p:cNvSpPr/>
          <p:nvPr/>
        </p:nvSpPr>
        <p:spPr>
          <a:xfrm rot="5400000">
            <a:off x="1461885" y="2431469"/>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6" name="Text Placeholder 10">
            <a:extLst>
              <a:ext uri="{FF2B5EF4-FFF2-40B4-BE49-F238E27FC236}">
                <a16:creationId xmlns:a16="http://schemas.microsoft.com/office/drawing/2014/main" id="{37ACB936-050C-4D4F-C2B6-6ADF237456B7}"/>
              </a:ext>
            </a:extLst>
          </p:cNvPr>
          <p:cNvSpPr txBox="1">
            <a:spLocks/>
          </p:cNvSpPr>
          <p:nvPr/>
        </p:nvSpPr>
        <p:spPr>
          <a:xfrm>
            <a:off x="1885503" y="3277814"/>
            <a:ext cx="3668287" cy="698895"/>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sz="2200" dirty="0">
                <a:solidFill>
                  <a:schemeClr val="bg1"/>
                </a:solidFill>
              </a:rPr>
              <a:t>"Pielāgošanās spējas, elastība un noturība pret stresu</a:t>
            </a:r>
          </a:p>
          <a:p>
            <a:endParaRPr lang="en-US" sz="2200" dirty="0">
              <a:solidFill>
                <a:schemeClr val="bg1"/>
              </a:solidFill>
            </a:endParaRPr>
          </a:p>
        </p:txBody>
      </p:sp>
      <p:sp>
        <p:nvSpPr>
          <p:cNvPr id="18" name="Text Placeholder 10">
            <a:extLst>
              <a:ext uri="{FF2B5EF4-FFF2-40B4-BE49-F238E27FC236}">
                <a16:creationId xmlns:a16="http://schemas.microsoft.com/office/drawing/2014/main" id="{B13DB1B8-0241-E227-6076-89BC3616879A}"/>
              </a:ext>
            </a:extLst>
          </p:cNvPr>
          <p:cNvSpPr txBox="1">
            <a:spLocks/>
          </p:cNvSpPr>
          <p:nvPr/>
        </p:nvSpPr>
        <p:spPr>
          <a:xfrm>
            <a:off x="408815" y="3363461"/>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4</a:t>
            </a:r>
          </a:p>
        </p:txBody>
      </p:sp>
      <p:sp>
        <p:nvSpPr>
          <p:cNvPr id="20" name="Triangle 19">
            <a:extLst>
              <a:ext uri="{FF2B5EF4-FFF2-40B4-BE49-F238E27FC236}">
                <a16:creationId xmlns:a16="http://schemas.microsoft.com/office/drawing/2014/main" id="{CFB9038F-DA25-760A-9711-97825EBC98F6}"/>
              </a:ext>
            </a:extLst>
          </p:cNvPr>
          <p:cNvSpPr/>
          <p:nvPr/>
        </p:nvSpPr>
        <p:spPr>
          <a:xfrm rot="5400000">
            <a:off x="1461885" y="3537373"/>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21" name="Text Placeholder 10">
            <a:extLst>
              <a:ext uri="{FF2B5EF4-FFF2-40B4-BE49-F238E27FC236}">
                <a16:creationId xmlns:a16="http://schemas.microsoft.com/office/drawing/2014/main" id="{473404E3-E8DB-A5D6-BD89-39E50B3CA404}"/>
              </a:ext>
            </a:extLst>
          </p:cNvPr>
          <p:cNvSpPr txBox="1">
            <a:spLocks/>
          </p:cNvSpPr>
          <p:nvPr/>
        </p:nvSpPr>
        <p:spPr>
          <a:xfrm>
            <a:off x="1885503" y="4423913"/>
            <a:ext cx="3939153" cy="698895"/>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sz="2200" dirty="0">
                <a:solidFill>
                  <a:schemeClr val="bg1"/>
                </a:solidFill>
              </a:rPr>
              <a:t>"Radošums, zinātkāre, atvērts domāšanas veids, iespēju pamanīšana.</a:t>
            </a:r>
          </a:p>
          <a:p>
            <a:endParaRPr lang="en-US" sz="2200" dirty="0">
              <a:solidFill>
                <a:schemeClr val="bg1"/>
              </a:solidFill>
            </a:endParaRPr>
          </a:p>
        </p:txBody>
      </p:sp>
      <p:sp>
        <p:nvSpPr>
          <p:cNvPr id="22" name="Text Placeholder 10">
            <a:extLst>
              <a:ext uri="{FF2B5EF4-FFF2-40B4-BE49-F238E27FC236}">
                <a16:creationId xmlns:a16="http://schemas.microsoft.com/office/drawing/2014/main" id="{65713D95-858F-7C15-BECB-3BB82CAD1BBF}"/>
              </a:ext>
            </a:extLst>
          </p:cNvPr>
          <p:cNvSpPr txBox="1">
            <a:spLocks/>
          </p:cNvSpPr>
          <p:nvPr/>
        </p:nvSpPr>
        <p:spPr>
          <a:xfrm>
            <a:off x="408815" y="4509560"/>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5</a:t>
            </a:r>
          </a:p>
        </p:txBody>
      </p:sp>
      <p:sp>
        <p:nvSpPr>
          <p:cNvPr id="23" name="Triangle 22">
            <a:extLst>
              <a:ext uri="{FF2B5EF4-FFF2-40B4-BE49-F238E27FC236}">
                <a16:creationId xmlns:a16="http://schemas.microsoft.com/office/drawing/2014/main" id="{11A86234-0084-A197-5774-3E660D518569}"/>
              </a:ext>
            </a:extLst>
          </p:cNvPr>
          <p:cNvSpPr/>
          <p:nvPr/>
        </p:nvSpPr>
        <p:spPr>
          <a:xfrm rot="5400000">
            <a:off x="1461885" y="4683472"/>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77D0EE1B-25AA-6070-8612-CF5D3F650987}"/>
              </a:ext>
            </a:extLst>
          </p:cNvPr>
          <p:cNvSpPr/>
          <p:nvPr/>
        </p:nvSpPr>
        <p:spPr>
          <a:xfrm>
            <a:off x="6121446" y="3108750"/>
            <a:ext cx="5220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25" name="Rectangle 24">
            <a:extLst>
              <a:ext uri="{FF2B5EF4-FFF2-40B4-BE49-F238E27FC236}">
                <a16:creationId xmlns:a16="http://schemas.microsoft.com/office/drawing/2014/main" id="{80C5D607-6062-2A91-E705-BCED93ED9255}"/>
              </a:ext>
            </a:extLst>
          </p:cNvPr>
          <p:cNvSpPr/>
          <p:nvPr/>
        </p:nvSpPr>
        <p:spPr>
          <a:xfrm>
            <a:off x="6121446" y="4191402"/>
            <a:ext cx="5220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26" name="Text Placeholder 10">
            <a:extLst>
              <a:ext uri="{FF2B5EF4-FFF2-40B4-BE49-F238E27FC236}">
                <a16:creationId xmlns:a16="http://schemas.microsoft.com/office/drawing/2014/main" id="{96D578C4-20C8-0E0A-702D-7401C77D38E1}"/>
              </a:ext>
            </a:extLst>
          </p:cNvPr>
          <p:cNvSpPr txBox="1">
            <a:spLocks/>
          </p:cNvSpPr>
          <p:nvPr/>
        </p:nvSpPr>
        <p:spPr>
          <a:xfrm>
            <a:off x="7524727" y="2352051"/>
            <a:ext cx="3668287" cy="518754"/>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sz="2200" dirty="0">
                <a:solidFill>
                  <a:schemeClr val="bg1"/>
                </a:solidFill>
              </a:rPr>
              <a:t>"Atbildība un taisnīgums</a:t>
            </a:r>
          </a:p>
          <a:p>
            <a:endParaRPr lang="en-US" sz="2200" dirty="0">
              <a:solidFill>
                <a:schemeClr val="bg1"/>
              </a:solidFill>
            </a:endParaRPr>
          </a:p>
        </p:txBody>
      </p:sp>
      <p:sp>
        <p:nvSpPr>
          <p:cNvPr id="27" name="Text Placeholder 10">
            <a:extLst>
              <a:ext uri="{FF2B5EF4-FFF2-40B4-BE49-F238E27FC236}">
                <a16:creationId xmlns:a16="http://schemas.microsoft.com/office/drawing/2014/main" id="{94589A86-EE28-A357-BFD9-9207DB76FE25}"/>
              </a:ext>
            </a:extLst>
          </p:cNvPr>
          <p:cNvSpPr txBox="1">
            <a:spLocks/>
          </p:cNvSpPr>
          <p:nvPr/>
        </p:nvSpPr>
        <p:spPr>
          <a:xfrm>
            <a:off x="6048039" y="2257557"/>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11</a:t>
            </a:r>
          </a:p>
        </p:txBody>
      </p:sp>
      <p:sp>
        <p:nvSpPr>
          <p:cNvPr id="28" name="Triangle 27">
            <a:extLst>
              <a:ext uri="{FF2B5EF4-FFF2-40B4-BE49-F238E27FC236}">
                <a16:creationId xmlns:a16="http://schemas.microsoft.com/office/drawing/2014/main" id="{99EC0151-2016-7178-730C-A33A7D5D80D0}"/>
              </a:ext>
            </a:extLst>
          </p:cNvPr>
          <p:cNvSpPr/>
          <p:nvPr/>
        </p:nvSpPr>
        <p:spPr>
          <a:xfrm rot="5400000">
            <a:off x="7101109" y="2431469"/>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29" name="Text Placeholder 10">
            <a:extLst>
              <a:ext uri="{FF2B5EF4-FFF2-40B4-BE49-F238E27FC236}">
                <a16:creationId xmlns:a16="http://schemas.microsoft.com/office/drawing/2014/main" id="{D205F22F-33D1-0E5A-B786-3DE11D8EA0F3}"/>
              </a:ext>
            </a:extLst>
          </p:cNvPr>
          <p:cNvSpPr txBox="1">
            <a:spLocks/>
          </p:cNvSpPr>
          <p:nvPr/>
        </p:nvSpPr>
        <p:spPr>
          <a:xfrm>
            <a:off x="7524727" y="3277814"/>
            <a:ext cx="3668287" cy="698895"/>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sz="2200" dirty="0">
                <a:solidFill>
                  <a:schemeClr val="bg1"/>
                </a:solidFill>
              </a:rPr>
              <a:t> "Emocionālā inteliģence un empātija</a:t>
            </a:r>
          </a:p>
          <a:p>
            <a:endParaRPr lang="en-US" sz="2200" dirty="0">
              <a:solidFill>
                <a:schemeClr val="bg1"/>
              </a:solidFill>
            </a:endParaRPr>
          </a:p>
        </p:txBody>
      </p:sp>
      <p:sp>
        <p:nvSpPr>
          <p:cNvPr id="30" name="Text Placeholder 10">
            <a:extLst>
              <a:ext uri="{FF2B5EF4-FFF2-40B4-BE49-F238E27FC236}">
                <a16:creationId xmlns:a16="http://schemas.microsoft.com/office/drawing/2014/main" id="{4CF41C2F-114C-597E-CC40-301FE224AF40}"/>
              </a:ext>
            </a:extLst>
          </p:cNvPr>
          <p:cNvSpPr txBox="1">
            <a:spLocks/>
          </p:cNvSpPr>
          <p:nvPr/>
        </p:nvSpPr>
        <p:spPr>
          <a:xfrm>
            <a:off x="6048039" y="3363461"/>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7</a:t>
            </a:r>
          </a:p>
        </p:txBody>
      </p:sp>
      <p:sp>
        <p:nvSpPr>
          <p:cNvPr id="31" name="Triangle 30">
            <a:extLst>
              <a:ext uri="{FF2B5EF4-FFF2-40B4-BE49-F238E27FC236}">
                <a16:creationId xmlns:a16="http://schemas.microsoft.com/office/drawing/2014/main" id="{5636C568-D351-1E53-4131-C863BC403334}"/>
              </a:ext>
            </a:extLst>
          </p:cNvPr>
          <p:cNvSpPr/>
          <p:nvPr/>
        </p:nvSpPr>
        <p:spPr>
          <a:xfrm rot="5400000">
            <a:off x="7101109" y="3537373"/>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32" name="Text Placeholder 10">
            <a:extLst>
              <a:ext uri="{FF2B5EF4-FFF2-40B4-BE49-F238E27FC236}">
                <a16:creationId xmlns:a16="http://schemas.microsoft.com/office/drawing/2014/main" id="{ABEC8BD9-B12D-E125-C4AE-E61822EB2364}"/>
              </a:ext>
            </a:extLst>
          </p:cNvPr>
          <p:cNvSpPr txBox="1">
            <a:spLocks/>
          </p:cNvSpPr>
          <p:nvPr/>
        </p:nvSpPr>
        <p:spPr>
          <a:xfrm>
            <a:off x="7524727" y="4423913"/>
            <a:ext cx="3939153" cy="698895"/>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sz="2200" dirty="0">
                <a:solidFill>
                  <a:schemeClr val="bg1"/>
                </a:solidFill>
              </a:rPr>
              <a:t>"Labklājība, pozitīva attieksme un apzinīgums</a:t>
            </a:r>
          </a:p>
          <a:p>
            <a:endParaRPr lang="en-US" sz="2200" dirty="0">
              <a:solidFill>
                <a:schemeClr val="bg1"/>
              </a:solidFill>
            </a:endParaRPr>
          </a:p>
        </p:txBody>
      </p:sp>
      <p:sp>
        <p:nvSpPr>
          <p:cNvPr id="33" name="Text Placeholder 10">
            <a:extLst>
              <a:ext uri="{FF2B5EF4-FFF2-40B4-BE49-F238E27FC236}">
                <a16:creationId xmlns:a16="http://schemas.microsoft.com/office/drawing/2014/main" id="{942246A8-19BF-C5FF-DC74-6CE7494FA786}"/>
              </a:ext>
            </a:extLst>
          </p:cNvPr>
          <p:cNvSpPr txBox="1">
            <a:spLocks/>
          </p:cNvSpPr>
          <p:nvPr/>
        </p:nvSpPr>
        <p:spPr>
          <a:xfrm>
            <a:off x="6048039" y="4509560"/>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6</a:t>
            </a:r>
          </a:p>
        </p:txBody>
      </p:sp>
      <p:sp>
        <p:nvSpPr>
          <p:cNvPr id="34" name="Triangle 33">
            <a:extLst>
              <a:ext uri="{FF2B5EF4-FFF2-40B4-BE49-F238E27FC236}">
                <a16:creationId xmlns:a16="http://schemas.microsoft.com/office/drawing/2014/main" id="{5EBC13EC-902D-BFB0-DCF5-D3A530D1542E}"/>
              </a:ext>
            </a:extLst>
          </p:cNvPr>
          <p:cNvSpPr/>
          <p:nvPr/>
        </p:nvSpPr>
        <p:spPr>
          <a:xfrm rot="5400000">
            <a:off x="7101109" y="4683472"/>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2412F77-40A8-DA8C-F962-107D50351E86}"/>
              </a:ext>
            </a:extLst>
          </p:cNvPr>
          <p:cNvSpPr txBox="1"/>
          <p:nvPr/>
        </p:nvSpPr>
        <p:spPr>
          <a:xfrm>
            <a:off x="121403" y="6114414"/>
            <a:ext cx="9043791" cy="461665"/>
          </a:xfrm>
          <a:prstGeom prst="rect">
            <a:avLst/>
          </a:prstGeom>
          <a:noFill/>
        </p:spPr>
        <p:txBody>
          <a:bodyPr wrap="square" rtlCol="0">
            <a:spAutoFit/>
          </a:bodyPr>
          <a:lstStyle/>
          <a:p>
            <a:r>
              <a:rPr lang="en-IE" sz="2400" b="1" dirty="0">
                <a:solidFill>
                  <a:srgbClr val="186BA8"/>
                </a:solidFill>
                <a:latin typeface="Calibri" panose="020F0502020204030204" pitchFamily="34" charset="0"/>
                <a:ea typeface="Calibri" panose="020F0502020204030204" pitchFamily="34" charset="0"/>
                <a:cs typeface="Calibri" panose="020F0502020204030204" pitchFamily="34" charset="0"/>
              </a:rPr>
              <a:t>Tā veidojās mūsu kompetences jomas. Apskatīsim tās...</a:t>
            </a:r>
          </a:p>
        </p:txBody>
      </p:sp>
      <p:pic>
        <p:nvPicPr>
          <p:cNvPr id="35" name="Picture 34">
            <a:extLst>
              <a:ext uri="{FF2B5EF4-FFF2-40B4-BE49-F238E27FC236}">
                <a16:creationId xmlns:a16="http://schemas.microsoft.com/office/drawing/2014/main" id="{1FF51032-2D18-49D2-9DA0-D1072F97D5A9}"/>
              </a:ext>
            </a:extLst>
          </p:cNvPr>
          <p:cNvPicPr>
            <a:picLocks noChangeAspect="1"/>
          </p:cNvPicPr>
          <p:nvPr/>
        </p:nvPicPr>
        <p:blipFill>
          <a:blip r:embed="rId3"/>
          <a:stretch>
            <a:fillRect/>
          </a:stretch>
        </p:blipFill>
        <p:spPr>
          <a:xfrm>
            <a:off x="10988654" y="6337041"/>
            <a:ext cx="1127858" cy="390178"/>
          </a:xfrm>
          <a:prstGeom prst="rect">
            <a:avLst/>
          </a:prstGeom>
        </p:spPr>
      </p:pic>
    </p:spTree>
    <p:extLst>
      <p:ext uri="{BB962C8B-B14F-4D97-AF65-F5344CB8AC3E}">
        <p14:creationId xmlns:p14="http://schemas.microsoft.com/office/powerpoint/2010/main" val="1768000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22</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31562" y="3154373"/>
            <a:ext cx="8505326" cy="2035278"/>
          </a:xfrm>
        </p:spPr>
        <p:txBody>
          <a:bodyPr numCol="2"/>
          <a:lstStyle/>
          <a:p>
            <a:pPr marL="342900" indent="-342900">
              <a:lnSpc>
                <a:spcPts val="2440"/>
              </a:lnSpc>
              <a:buClr>
                <a:srgbClr val="186BA8"/>
              </a:buClr>
              <a:buFont typeface="Arial" panose="020B0604020202020204" pitchFamily="34" charset="0"/>
              <a:buChar char="•"/>
            </a:pPr>
            <a:r>
              <a:rPr lang="en-US" sz="2200" dirty="0"/>
              <a:t>Autonomija</a:t>
            </a:r>
          </a:p>
          <a:p>
            <a:pPr marL="342900" indent="-342900">
              <a:lnSpc>
                <a:spcPts val="2440"/>
              </a:lnSpc>
              <a:buClr>
                <a:srgbClr val="186BA8"/>
              </a:buClr>
              <a:buFont typeface="Arial" panose="020B0604020202020204" pitchFamily="34" charset="0"/>
              <a:buChar char="•"/>
            </a:pPr>
            <a:r>
              <a:rPr lang="en-US" sz="2200" dirty="0"/>
              <a:t>Pašefektivitāte</a:t>
            </a:r>
          </a:p>
          <a:p>
            <a:pPr marL="342900" indent="-342900">
              <a:lnSpc>
                <a:spcPts val="2440"/>
              </a:lnSpc>
              <a:buClr>
                <a:srgbClr val="186BA8"/>
              </a:buClr>
              <a:buFont typeface="Arial" panose="020B0604020202020204" pitchFamily="34" charset="0"/>
              <a:buChar char="•"/>
            </a:pPr>
            <a:r>
              <a:rPr lang="en-US" sz="2200" dirty="0"/>
              <a:t>Pašapziņa un pašvadība</a:t>
            </a:r>
          </a:p>
          <a:p>
            <a:pPr marL="342900" indent="-342900">
              <a:lnSpc>
                <a:spcPts val="2440"/>
              </a:lnSpc>
              <a:buClr>
                <a:srgbClr val="186BA8"/>
              </a:buClr>
              <a:buFont typeface="Arial" panose="020B0604020202020204" pitchFamily="34" charset="0"/>
              <a:buChar char="•"/>
            </a:pPr>
            <a:r>
              <a:rPr lang="en-US" sz="2200" dirty="0"/>
              <a:t>Paškontrole, pašregulācija, pašvadība</a:t>
            </a:r>
          </a:p>
          <a:p>
            <a:pPr marL="342900" indent="-342900">
              <a:lnSpc>
                <a:spcPts val="2440"/>
              </a:lnSpc>
              <a:buClr>
                <a:srgbClr val="186BA8"/>
              </a:buClr>
              <a:buFont typeface="Arial" panose="020B0604020202020204" pitchFamily="34" charset="0"/>
              <a:buChar char="•"/>
            </a:pPr>
            <a:r>
              <a:rPr lang="en-US" sz="2200" dirty="0" err="1"/>
              <a:t>Mērķu</a:t>
            </a:r>
            <a:r>
              <a:rPr lang="en-US" sz="2200" dirty="0"/>
              <a:t> </a:t>
            </a:r>
            <a:r>
              <a:rPr lang="en-US" sz="2200" dirty="0" err="1"/>
              <a:t>sasniegšana</a:t>
            </a:r>
            <a:endParaRPr lang="lv-LV" sz="2200" dirty="0"/>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r>
              <a:rPr lang="lv-LV" sz="2200" dirty="0"/>
              <a:t>O</a:t>
            </a:r>
            <a:r>
              <a:rPr lang="en-US" sz="2200" dirty="0" err="1"/>
              <a:t>rientācija</a:t>
            </a:r>
            <a:r>
              <a:rPr lang="en-US" sz="2200" dirty="0"/>
              <a:t> uz mērķi un tā sasniegšanu (piemēram, centība, neatlaidība). </a:t>
            </a:r>
          </a:p>
          <a:p>
            <a:pPr marL="342900" indent="-342900">
              <a:lnSpc>
                <a:spcPts val="2440"/>
              </a:lnSpc>
              <a:buClr>
                <a:srgbClr val="186BA8"/>
              </a:buClr>
              <a:buFont typeface="Arial" panose="020B0604020202020204" pitchFamily="34" charset="0"/>
              <a:buChar char="•"/>
            </a:pPr>
            <a:r>
              <a:rPr lang="en-US" sz="2200" dirty="0"/>
              <a:t>Lēmumu pieņemšana</a:t>
            </a:r>
          </a:p>
          <a:p>
            <a:pPr marL="342900" indent="-342900">
              <a:lnSpc>
                <a:spcPts val="2440"/>
              </a:lnSpc>
              <a:buClr>
                <a:srgbClr val="186BA8"/>
              </a:buClr>
              <a:buFont typeface="Arial" panose="020B0604020202020204" pitchFamily="34" charset="0"/>
              <a:buChar char="•"/>
            </a:pPr>
            <a:r>
              <a:rPr lang="en-US" sz="2200" dirty="0"/>
              <a:t>Motivācija un neatlaidība </a:t>
            </a:r>
          </a:p>
          <a:p>
            <a:pPr marL="342900" indent="-342900">
              <a:lnSpc>
                <a:spcPts val="2440"/>
              </a:lnSpc>
              <a:buClr>
                <a:srgbClr val="186BA8"/>
              </a:buClr>
              <a:buFont typeface="Arial" panose="020B0604020202020204" pitchFamily="34" charset="0"/>
              <a:buChar char="•"/>
            </a:pPr>
            <a:r>
              <a:rPr lang="en-US" sz="2200" dirty="0"/>
              <a:t>Plānošana un pārvaldība</a:t>
            </a:r>
          </a:p>
          <a:p>
            <a:pPr marL="342900" indent="-342900">
              <a:lnSpc>
                <a:spcPts val="2440"/>
              </a:lnSpc>
              <a:buClr>
                <a:srgbClr val="186BA8"/>
              </a:buClr>
              <a:buFont typeface="Arial" panose="020B0604020202020204" pitchFamily="34" charset="0"/>
              <a:buChar char="•"/>
            </a:pPr>
            <a:r>
              <a:rPr lang="en-US" sz="2200" dirty="0"/>
              <a:t>Projektu vadība </a:t>
            </a:r>
          </a:p>
          <a:p>
            <a:pPr marL="342900" indent="-342900">
              <a:lnSpc>
                <a:spcPts val="2440"/>
              </a:lnSpc>
              <a:buClr>
                <a:srgbClr val="186BA8"/>
              </a:buClr>
              <a:buFont typeface="Arial" panose="020B0604020202020204" pitchFamily="34" charset="0"/>
              <a:buChar char="•"/>
            </a:pPr>
            <a:r>
              <a:rPr lang="en-US" sz="2200" dirty="0"/>
              <a:t>Risku pārvaldība</a:t>
            </a:r>
          </a:p>
          <a:p>
            <a:pPr marL="342900" indent="-342900">
              <a:lnSpc>
                <a:spcPts val="2440"/>
              </a:lnSpc>
              <a:buClr>
                <a:srgbClr val="186BA8"/>
              </a:buClr>
              <a:buFont typeface="Arial" panose="020B0604020202020204" pitchFamily="34" charset="0"/>
              <a:buChar char="•"/>
            </a:pPr>
            <a:r>
              <a:rPr lang="en-US" sz="2200" dirty="0"/>
              <a:t>Resursu pārvaldība</a:t>
            </a:r>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0" y="643158"/>
            <a:ext cx="9752396"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Pašvadība, </a:t>
            </a:r>
            <a:r>
              <a:rPr lang="lv-LV" dirty="0">
                <a:solidFill>
                  <a:schemeClr val="bg1"/>
                </a:solidFill>
              </a:rPr>
              <a:t>m</a:t>
            </a:r>
            <a:r>
              <a:rPr lang="en-US" dirty="0" err="1">
                <a:solidFill>
                  <a:schemeClr val="bg1"/>
                </a:solidFill>
              </a:rPr>
              <a:t>ērķtiecība</a:t>
            </a:r>
            <a:r>
              <a:rPr lang="en-US" dirty="0">
                <a:solidFill>
                  <a:schemeClr val="bg1"/>
                </a:solidFill>
              </a:rPr>
              <a:t>, </a:t>
            </a:r>
            <a:r>
              <a:rPr lang="lv-LV" dirty="0">
                <a:solidFill>
                  <a:schemeClr val="bg1"/>
                </a:solidFill>
              </a:rPr>
              <a:t>n</a:t>
            </a:r>
            <a:r>
              <a:rPr lang="en-US" dirty="0" err="1">
                <a:solidFill>
                  <a:schemeClr val="bg1"/>
                </a:solidFill>
              </a:rPr>
              <a:t>eatlaidība</a:t>
            </a:r>
            <a:endParaRPr lang="en-US" dirty="0">
              <a:solidFill>
                <a:schemeClr val="bg1"/>
              </a:solidFill>
            </a:endParaRP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03</a:t>
            </a:r>
          </a:p>
        </p:txBody>
      </p:sp>
      <p:sp>
        <p:nvSpPr>
          <p:cNvPr id="20" name="Text Placeholder 2">
            <a:extLst>
              <a:ext uri="{FF2B5EF4-FFF2-40B4-BE49-F238E27FC236}">
                <a16:creationId xmlns:a16="http://schemas.microsoft.com/office/drawing/2014/main" id="{87295F1B-9FD4-49EE-E2CB-C0612ACB747C}"/>
              </a:ext>
            </a:extLst>
          </p:cNvPr>
          <p:cNvSpPr txBox="1">
            <a:spLocks/>
          </p:cNvSpPr>
          <p:nvPr/>
        </p:nvSpPr>
        <p:spPr>
          <a:xfrm>
            <a:off x="3210591" y="1917290"/>
            <a:ext cx="8096804" cy="3433198"/>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nSpc>
                <a:spcPts val="2440"/>
              </a:lnSpc>
            </a:pPr>
            <a:r>
              <a:rPr lang="en-US" sz="2200" dirty="0"/>
              <a:t>Starptautiskajā prasmju ietvarstruktūrā minētās prasmes, kuras "Be 21 Skilled" partneri uzskata par savstarpēji saistītām un kuras ir apvienotas šajā prasmju grupā, ir šādas:</a:t>
            </a:r>
          </a:p>
          <a:p>
            <a:pPr>
              <a:lnSpc>
                <a:spcPts val="2440"/>
              </a:lnSpc>
            </a:pPr>
            <a:endParaRPr lang="en-US" sz="2200" dirty="0"/>
          </a:p>
        </p:txBody>
      </p:sp>
      <p:pic>
        <p:nvPicPr>
          <p:cNvPr id="10" name="Picture 9">
            <a:extLst>
              <a:ext uri="{FF2B5EF4-FFF2-40B4-BE49-F238E27FC236}">
                <a16:creationId xmlns:a16="http://schemas.microsoft.com/office/drawing/2014/main" id="{A46E54EA-6A4B-48A2-9F0F-39B286D3F8AE}"/>
              </a:ext>
            </a:extLst>
          </p:cNvPr>
          <p:cNvPicPr>
            <a:picLocks noChangeAspect="1"/>
          </p:cNvPicPr>
          <p:nvPr/>
        </p:nvPicPr>
        <p:blipFill>
          <a:blip r:embed="rId3"/>
          <a:stretch>
            <a:fillRect/>
          </a:stretch>
        </p:blipFill>
        <p:spPr>
          <a:xfrm>
            <a:off x="10988654" y="6337041"/>
            <a:ext cx="1127858" cy="390178"/>
          </a:xfrm>
          <a:prstGeom prst="rect">
            <a:avLst/>
          </a:prstGeom>
        </p:spPr>
      </p:pic>
    </p:spTree>
    <p:extLst>
      <p:ext uri="{BB962C8B-B14F-4D97-AF65-F5344CB8AC3E}">
        <p14:creationId xmlns:p14="http://schemas.microsoft.com/office/powerpoint/2010/main" val="1854277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B6A94DC-8B76-03D8-29C4-32FC3CEB2C59}"/>
              </a:ext>
            </a:extLst>
          </p:cNvPr>
          <p:cNvSpPr/>
          <p:nvPr/>
        </p:nvSpPr>
        <p:spPr>
          <a:xfrm>
            <a:off x="-1" y="655341"/>
            <a:ext cx="12192001" cy="5107515"/>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11" name="Rectangle 10">
            <a:extLst>
              <a:ext uri="{FF2B5EF4-FFF2-40B4-BE49-F238E27FC236}">
                <a16:creationId xmlns:a16="http://schemas.microsoft.com/office/drawing/2014/main" id="{5BF4ECF2-634B-9032-F71C-8EFE09D42E8C}"/>
              </a:ext>
            </a:extLst>
          </p:cNvPr>
          <p:cNvSpPr/>
          <p:nvPr/>
        </p:nvSpPr>
        <p:spPr>
          <a:xfrm>
            <a:off x="7591647" y="340242"/>
            <a:ext cx="3891516" cy="58624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56C0938E-B6E7-5004-CBD5-39FB56FE7EB1}"/>
              </a:ext>
            </a:extLst>
          </p:cNvPr>
          <p:cNvSpPr>
            <a:spLocks noGrp="1"/>
          </p:cNvSpPr>
          <p:nvPr>
            <p:ph type="body" sz="quarter" idx="48"/>
          </p:nvPr>
        </p:nvSpPr>
        <p:spPr>
          <a:xfrm>
            <a:off x="1211723" y="855458"/>
            <a:ext cx="6071646" cy="4716002"/>
          </a:xfrm>
        </p:spPr>
        <p:txBody>
          <a:bodyPr/>
          <a:lstStyle/>
          <a:p>
            <a:pPr algn="just">
              <a:lnSpc>
                <a:spcPts val="2580"/>
              </a:lnSpc>
            </a:pPr>
            <a:r>
              <a:rPr lang="en-US" dirty="0">
                <a:solidFill>
                  <a:schemeClr val="bg1"/>
                </a:solidFill>
              </a:rPr>
              <a:t>Saskaņā ar ESCO (</a:t>
            </a:r>
            <a:r>
              <a:rPr lang="en-US" dirty="0" err="1">
                <a:solidFill>
                  <a:schemeClr val="bg1"/>
                </a:solidFill>
              </a:rPr>
              <a:t>Eiropas</a:t>
            </a:r>
            <a:r>
              <a:rPr lang="en-US" dirty="0">
                <a:solidFill>
                  <a:schemeClr val="bg1"/>
                </a:solidFill>
              </a:rPr>
              <a:t> </a:t>
            </a:r>
            <a:r>
              <a:rPr lang="en-US" dirty="0" err="1">
                <a:solidFill>
                  <a:schemeClr val="bg1"/>
                </a:solidFill>
              </a:rPr>
              <a:t>Komisija</a:t>
            </a:r>
            <a:r>
              <a:rPr lang="en-US" dirty="0">
                <a:solidFill>
                  <a:schemeClr val="bg1"/>
                </a:solidFill>
              </a:rPr>
              <a:t>) pašvadības prasmes un kompetences prasa, lai indivīdi izprastu un kontrolētu savas spējas un ierobežojumus un izmantotu šo pašapziņu, lai vadītu darbības dažādos kontekstos. </a:t>
            </a:r>
          </a:p>
          <a:p>
            <a:pPr algn="just">
              <a:lnSpc>
                <a:spcPts val="2580"/>
              </a:lnSpc>
            </a:pPr>
            <a:endParaRPr lang="en-US" dirty="0">
              <a:solidFill>
                <a:schemeClr val="bg1"/>
              </a:solidFill>
            </a:endParaRPr>
          </a:p>
          <a:p>
            <a:pPr algn="just">
              <a:lnSpc>
                <a:spcPts val="2580"/>
              </a:lnSpc>
            </a:pPr>
            <a:r>
              <a:rPr lang="en-US" dirty="0">
                <a:solidFill>
                  <a:schemeClr val="bg1"/>
                </a:solidFill>
              </a:rPr>
              <a:t>Tās ietver spēju rīkoties pārdomāti un atbildīgi, pieņemt atgriezenisko saiti, pielāgoties pārmaiņām un meklēt personīgās un profesionālās attīstības iespējas. Pašvadības prasmes un kompetences var saukt arī par:</a:t>
            </a:r>
          </a:p>
          <a:p>
            <a:pPr algn="just">
              <a:lnSpc>
                <a:spcPts val="2580"/>
              </a:lnSpc>
            </a:pPr>
            <a:endParaRPr lang="en-US" dirty="0">
              <a:solidFill>
                <a:schemeClr val="bg1"/>
              </a:solidFill>
            </a:endParaRPr>
          </a:p>
          <a:p>
            <a:pPr algn="just">
              <a:lnSpc>
                <a:spcPts val="2580"/>
              </a:lnSpc>
            </a:pPr>
            <a:endParaRPr lang="en-US" dirty="0">
              <a:solidFill>
                <a:schemeClr val="bg1"/>
              </a:solidFill>
            </a:endParaRPr>
          </a:p>
        </p:txBody>
      </p:sp>
      <p:sp>
        <p:nvSpPr>
          <p:cNvPr id="8" name="Text Placeholder 6">
            <a:extLst>
              <a:ext uri="{FF2B5EF4-FFF2-40B4-BE49-F238E27FC236}">
                <a16:creationId xmlns:a16="http://schemas.microsoft.com/office/drawing/2014/main" id="{12B9B110-3791-EBCE-21F0-5FEF9CA8896B}"/>
              </a:ext>
            </a:extLst>
          </p:cNvPr>
          <p:cNvSpPr txBox="1">
            <a:spLocks/>
          </p:cNvSpPr>
          <p:nvPr/>
        </p:nvSpPr>
        <p:spPr>
          <a:xfrm>
            <a:off x="7914422" y="1095143"/>
            <a:ext cx="4585856" cy="2118316"/>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342900" lvl="0" indent="-342900">
              <a:buClr>
                <a:srgbClr val="AD4097"/>
              </a:buClr>
              <a:buFont typeface="Wingdings" pitchFamily="2" charset="2"/>
              <a:buChar char="q"/>
            </a:pPr>
            <a:r>
              <a:rPr lang="en-US" sz="2600" dirty="0"/>
              <a:t>paškontrole</a:t>
            </a:r>
          </a:p>
          <a:p>
            <a:pPr marL="342900" lvl="0" indent="-342900">
              <a:buClr>
                <a:srgbClr val="AD4097"/>
              </a:buClr>
              <a:buFont typeface="Wingdings" pitchFamily="2" charset="2"/>
              <a:buChar char="q"/>
            </a:pPr>
            <a:endParaRPr lang="en-US" sz="2600" dirty="0"/>
          </a:p>
          <a:p>
            <a:pPr marL="342900" lvl="0" indent="-342900">
              <a:buClr>
                <a:srgbClr val="AD4097"/>
              </a:buClr>
              <a:buFont typeface="Wingdings" pitchFamily="2" charset="2"/>
              <a:buChar char="q"/>
            </a:pPr>
            <a:r>
              <a:rPr lang="en-US" sz="2600" dirty="0"/>
              <a:t>pašregulācija</a:t>
            </a:r>
          </a:p>
          <a:p>
            <a:pPr marL="342900" lvl="0" indent="-342900">
              <a:buClr>
                <a:srgbClr val="AD4097"/>
              </a:buClr>
              <a:buFont typeface="Wingdings" pitchFamily="2" charset="2"/>
              <a:buChar char="q"/>
            </a:pPr>
            <a:endParaRPr lang="en-US" sz="2600" dirty="0"/>
          </a:p>
          <a:p>
            <a:pPr marL="342900" lvl="0" indent="-342900">
              <a:buClr>
                <a:srgbClr val="AD4097"/>
              </a:buClr>
              <a:buFont typeface="Wingdings" pitchFamily="2" charset="2"/>
              <a:buChar char="q"/>
            </a:pPr>
            <a:r>
              <a:rPr lang="en-US" sz="2600" dirty="0"/>
              <a:t>pašpārvalde</a:t>
            </a:r>
          </a:p>
          <a:p>
            <a:pPr marL="342900" lvl="0" indent="-342900">
              <a:buClr>
                <a:srgbClr val="AD4097"/>
              </a:buClr>
              <a:buFont typeface="Wingdings" pitchFamily="2" charset="2"/>
              <a:buChar char="q"/>
            </a:pPr>
            <a:endParaRPr lang="en-US" sz="2600" dirty="0"/>
          </a:p>
          <a:p>
            <a:pPr marL="342900" lvl="0" indent="-342900">
              <a:buClr>
                <a:srgbClr val="AD4097"/>
              </a:buClr>
              <a:buFont typeface="Wingdings" pitchFamily="2" charset="2"/>
              <a:buChar char="q"/>
            </a:pPr>
            <a:r>
              <a:rPr lang="en-US" sz="2600" dirty="0"/>
              <a:t>pašdisciplīna un </a:t>
            </a:r>
          </a:p>
          <a:p>
            <a:pPr marL="342900" lvl="0" indent="-342900">
              <a:buClr>
                <a:srgbClr val="AD4097"/>
              </a:buClr>
              <a:buFont typeface="Wingdings" pitchFamily="2" charset="2"/>
              <a:buChar char="q"/>
            </a:pPr>
            <a:endParaRPr lang="en-US" sz="2600" dirty="0"/>
          </a:p>
          <a:p>
            <a:pPr marL="342900" lvl="0" indent="-342900">
              <a:buClr>
                <a:srgbClr val="AD4097"/>
              </a:buClr>
              <a:buFont typeface="Wingdings" pitchFamily="2" charset="2"/>
              <a:buChar char="q"/>
            </a:pPr>
            <a:r>
              <a:rPr lang="en-US" sz="2600" dirty="0"/>
              <a:t>profesionāla attieksme</a:t>
            </a:r>
          </a:p>
          <a:p>
            <a:pPr lvl="0">
              <a:buClr>
                <a:srgbClr val="AD4097"/>
              </a:buClr>
            </a:pPr>
            <a:endParaRPr lang="en-US" sz="2600" dirty="0"/>
          </a:p>
          <a:p>
            <a:pPr lvl="0">
              <a:buClr>
                <a:srgbClr val="186BA8"/>
              </a:buClr>
            </a:pPr>
            <a:endParaRPr lang="en-US" sz="2600" dirty="0"/>
          </a:p>
        </p:txBody>
      </p:sp>
      <p:sp>
        <p:nvSpPr>
          <p:cNvPr id="10" name="Rectangle 5">
            <a:extLst>
              <a:ext uri="{FF2B5EF4-FFF2-40B4-BE49-F238E27FC236}">
                <a16:creationId xmlns:a16="http://schemas.microsoft.com/office/drawing/2014/main" id="{1954BE25-5EFF-E2E4-DEB8-8931C7D7FBAF}"/>
              </a:ext>
            </a:extLst>
          </p:cNvPr>
          <p:cNvSpPr/>
          <p:nvPr/>
        </p:nvSpPr>
        <p:spPr bwMode="auto">
          <a:xfrm rot="16200000">
            <a:off x="-3196525" y="3196524"/>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pic>
        <p:nvPicPr>
          <p:cNvPr id="12" name="Picture 11">
            <a:extLst>
              <a:ext uri="{FF2B5EF4-FFF2-40B4-BE49-F238E27FC236}">
                <a16:creationId xmlns:a16="http://schemas.microsoft.com/office/drawing/2014/main" id="{6D54AC2C-F053-4DA3-BB20-75A1A807A7C5}"/>
              </a:ext>
            </a:extLst>
          </p:cNvPr>
          <p:cNvPicPr>
            <a:picLocks noChangeAspect="1"/>
          </p:cNvPicPr>
          <p:nvPr/>
        </p:nvPicPr>
        <p:blipFill>
          <a:blip r:embed="rId3"/>
          <a:stretch>
            <a:fillRect/>
          </a:stretch>
        </p:blipFill>
        <p:spPr>
          <a:xfrm>
            <a:off x="10988654" y="6337041"/>
            <a:ext cx="1127858" cy="390178"/>
          </a:xfrm>
          <a:prstGeom prst="rect">
            <a:avLst/>
          </a:prstGeom>
        </p:spPr>
      </p:pic>
    </p:spTree>
    <p:extLst>
      <p:ext uri="{BB962C8B-B14F-4D97-AF65-F5344CB8AC3E}">
        <p14:creationId xmlns:p14="http://schemas.microsoft.com/office/powerpoint/2010/main" val="2371072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9F4B9ABC-6259-930A-0A9E-F273E388CAF1}"/>
              </a:ext>
            </a:extLst>
          </p:cNvPr>
          <p:cNvPicPr>
            <a:picLocks noGrp="1" noChangeAspect="1"/>
          </p:cNvPicPr>
          <p:nvPr>
            <p:ph type="pic" sz="quarter" idx="21"/>
          </p:nvPr>
        </p:nvPicPr>
        <p:blipFill rotWithShape="1">
          <a:blip r:embed="rId2"/>
          <a:srcRect l="21084" r="21084"/>
          <a:stretch/>
        </p:blipFill>
        <p:spPr>
          <a:xfrm>
            <a:off x="884606" y="0"/>
            <a:ext cx="4431673" cy="6858000"/>
          </a:xfrm>
        </p:spPr>
      </p:pic>
      <p:sp>
        <p:nvSpPr>
          <p:cNvPr id="13" name="Text Placeholder 12">
            <a:extLst>
              <a:ext uri="{FF2B5EF4-FFF2-40B4-BE49-F238E27FC236}">
                <a16:creationId xmlns:a16="http://schemas.microsoft.com/office/drawing/2014/main" id="{C2BE2D06-0FEA-4779-44D7-D425554601D4}"/>
              </a:ext>
            </a:extLst>
          </p:cNvPr>
          <p:cNvSpPr>
            <a:spLocks noGrp="1"/>
          </p:cNvSpPr>
          <p:nvPr>
            <p:ph type="body" sz="quarter" idx="48"/>
          </p:nvPr>
        </p:nvSpPr>
        <p:spPr>
          <a:xfrm>
            <a:off x="5869172" y="616689"/>
            <a:ext cx="5798221" cy="5685258"/>
          </a:xfrm>
        </p:spPr>
        <p:txBody>
          <a:bodyPr/>
          <a:lstStyle/>
          <a:p>
            <a:pPr algn="just">
              <a:lnSpc>
                <a:spcPts val="2580"/>
              </a:lnSpc>
            </a:pPr>
            <a:r>
              <a:rPr lang="en-US" sz="2400" dirty="0"/>
              <a:t>Saskaņā ar pētījumiem </a:t>
            </a:r>
            <a:r>
              <a:rPr lang="en-US" sz="2400" b="1" dirty="0">
                <a:solidFill>
                  <a:srgbClr val="8A2061"/>
                </a:solidFill>
              </a:rPr>
              <a:t>mērķtiecība </a:t>
            </a:r>
            <a:r>
              <a:rPr lang="en-US" sz="2400" dirty="0"/>
              <a:t>ir gribas kvalitāte, ko raksturo mērķi un uzdevumi, rīcības, domu un jūtu sakārtotība un līdzsvarotība ar pastāvīgu virzību uz mērķi.  Tā ir īpašība, kurai piemīt virziena izjūta un spēcīga motivācija sasniegt konkrētu iznākumu. </a:t>
            </a:r>
          </a:p>
          <a:p>
            <a:pPr algn="just">
              <a:lnSpc>
                <a:spcPts val="2580"/>
              </a:lnSpc>
            </a:pPr>
            <a:endParaRPr lang="en-US" sz="2400" dirty="0"/>
          </a:p>
          <a:p>
            <a:pPr algn="just">
              <a:lnSpc>
                <a:spcPts val="2580"/>
              </a:lnSpc>
            </a:pPr>
            <a:r>
              <a:rPr lang="en-US" sz="2400" b="1" dirty="0">
                <a:solidFill>
                  <a:srgbClr val="8A2061"/>
                </a:solidFill>
              </a:rPr>
              <a:t>Neatlaidība </a:t>
            </a:r>
            <a:r>
              <a:rPr lang="en-US" sz="2400" dirty="0"/>
              <a:t>ir cilvēka spēja ilgstoši uzkrāt enerģiju, lai sasniegtu mērķi, pārvarētu dažāda lieluma grūtības (</a:t>
            </a:r>
            <a:r>
              <a:rPr lang="en-US" sz="2400" dirty="0" err="1"/>
              <a:t>Griban </a:t>
            </a:r>
            <a:r>
              <a:rPr lang="en-US" sz="2400" dirty="0"/>
              <a:t>et al., 2020). Mērķtiecība un neatlaidība kopā ir svarīgas īpašības, kas var palīdzēt indivīdam sasniegt mērķus un pārvarēt grūtības.</a:t>
            </a:r>
          </a:p>
          <a:p>
            <a:pPr algn="just">
              <a:lnSpc>
                <a:spcPts val="2580"/>
              </a:lnSpc>
            </a:pPr>
            <a:endParaRPr lang="en-US" sz="2400" dirty="0"/>
          </a:p>
          <a:p>
            <a:pPr algn="just">
              <a:lnSpc>
                <a:spcPts val="2580"/>
              </a:lnSpc>
            </a:pPr>
            <a:endParaRPr lang="en-US" sz="2400" dirty="0"/>
          </a:p>
          <a:p>
            <a:pPr algn="just">
              <a:lnSpc>
                <a:spcPts val="2580"/>
              </a:lnSpc>
            </a:pPr>
            <a:endParaRPr lang="en-US" sz="2400" dirty="0"/>
          </a:p>
        </p:txBody>
      </p:sp>
      <p:pic>
        <p:nvPicPr>
          <p:cNvPr id="4" name="Picture 3">
            <a:extLst>
              <a:ext uri="{FF2B5EF4-FFF2-40B4-BE49-F238E27FC236}">
                <a16:creationId xmlns:a16="http://schemas.microsoft.com/office/drawing/2014/main" id="{DED04CCD-93C5-4811-BABB-6A1CD62187C3}"/>
              </a:ext>
            </a:extLst>
          </p:cNvPr>
          <p:cNvPicPr>
            <a:picLocks noChangeAspect="1"/>
          </p:cNvPicPr>
          <p:nvPr/>
        </p:nvPicPr>
        <p:blipFill>
          <a:blip r:embed="rId3"/>
          <a:stretch>
            <a:fillRect/>
          </a:stretch>
        </p:blipFill>
        <p:spPr>
          <a:xfrm>
            <a:off x="10988654" y="6337041"/>
            <a:ext cx="1127858" cy="390178"/>
          </a:xfrm>
          <a:prstGeom prst="rect">
            <a:avLst/>
          </a:prstGeom>
        </p:spPr>
      </p:pic>
    </p:spTree>
    <p:extLst>
      <p:ext uri="{BB962C8B-B14F-4D97-AF65-F5344CB8AC3E}">
        <p14:creationId xmlns:p14="http://schemas.microsoft.com/office/powerpoint/2010/main" val="659319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25</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8559800" cy="3731669"/>
          </a:xfrm>
        </p:spPr>
        <p:txBody>
          <a:bodyPr/>
          <a:lstStyle/>
          <a:p>
            <a:pPr algn="just">
              <a:lnSpc>
                <a:spcPts val="2440"/>
              </a:lnSpc>
            </a:pPr>
            <a:r>
              <a:rPr lang="en-US" sz="2200" b="1" dirty="0"/>
              <a:t>Saistītās prasmes:</a:t>
            </a:r>
          </a:p>
          <a:p>
            <a:pPr algn="just">
              <a:lnSpc>
                <a:spcPts val="2440"/>
              </a:lnSpc>
            </a:pPr>
            <a:endParaRPr lang="en-US" sz="2200" dirty="0"/>
          </a:p>
          <a:p>
            <a:pPr marL="342900" indent="-342900" algn="just">
              <a:lnSpc>
                <a:spcPts val="2440"/>
              </a:lnSpc>
              <a:buClr>
                <a:srgbClr val="186BA8"/>
              </a:buClr>
              <a:buFont typeface="Arial" panose="020B0604020202020204" pitchFamily="34" charset="0"/>
              <a:buChar char="•"/>
            </a:pPr>
            <a:r>
              <a:rPr lang="en-US" sz="2200" dirty="0"/>
              <a:t>Analītiskā domāšana </a:t>
            </a:r>
          </a:p>
          <a:p>
            <a:pPr marL="342900" indent="-342900" algn="just">
              <a:lnSpc>
                <a:spcPts val="2440"/>
              </a:lnSpc>
              <a:buClr>
                <a:srgbClr val="186BA8"/>
              </a:buClr>
              <a:buFont typeface="Arial" panose="020B0604020202020204" pitchFamily="34" charset="0"/>
              <a:buChar char="•"/>
            </a:pPr>
            <a:r>
              <a:rPr lang="en-US" sz="2200" dirty="0"/>
              <a:t>Kognitīvie procesi un stratēģijas</a:t>
            </a:r>
          </a:p>
          <a:p>
            <a:pPr marL="342900" indent="-342900" algn="just">
              <a:lnSpc>
                <a:spcPts val="2440"/>
              </a:lnSpc>
              <a:buClr>
                <a:srgbClr val="186BA8"/>
              </a:buClr>
              <a:buFont typeface="Arial" panose="020B0604020202020204" pitchFamily="34" charset="0"/>
              <a:buChar char="•"/>
            </a:pPr>
            <a:r>
              <a:rPr lang="en-US" sz="2200" dirty="0"/>
              <a:t>Kritiskā domāšana un lēmumu pieņemšana </a:t>
            </a:r>
          </a:p>
          <a:p>
            <a:pPr marL="342900" indent="-342900" algn="just">
              <a:lnSpc>
                <a:spcPts val="2440"/>
              </a:lnSpc>
              <a:buClr>
                <a:srgbClr val="186BA8"/>
              </a:buClr>
              <a:buFont typeface="Arial" panose="020B0604020202020204" pitchFamily="34" charset="0"/>
              <a:buChar char="•"/>
            </a:pPr>
            <a:r>
              <a:rPr lang="en-US" sz="2200" dirty="0"/>
              <a:t>Problēmas formulēšana</a:t>
            </a:r>
          </a:p>
          <a:p>
            <a:pPr marL="342900" indent="-342900" algn="just">
              <a:lnSpc>
                <a:spcPts val="2440"/>
              </a:lnSpc>
              <a:buClr>
                <a:srgbClr val="186BA8"/>
              </a:buClr>
              <a:buFont typeface="Arial" panose="020B0604020202020204" pitchFamily="34" charset="0"/>
              <a:buChar char="•"/>
            </a:pPr>
            <a:r>
              <a:rPr lang="en-US" sz="2200" dirty="0"/>
              <a:t>Problēmu risināšana, sarežģītu problēmu risināšana</a:t>
            </a:r>
          </a:p>
          <a:p>
            <a:pPr marL="342900" indent="-342900" algn="just">
              <a:lnSpc>
                <a:spcPts val="2440"/>
              </a:lnSpc>
              <a:buClr>
                <a:srgbClr val="186BA8"/>
              </a:buClr>
              <a:buFont typeface="Arial" panose="020B0604020202020204" pitchFamily="34" charset="0"/>
              <a:buChar char="•"/>
            </a:pPr>
            <a:r>
              <a:rPr lang="en-US" sz="2200" dirty="0"/>
              <a:t>Prāta spriešana, problēmu risināšana un ideju ģenerēšana.</a:t>
            </a:r>
          </a:p>
          <a:p>
            <a:pPr marL="342900" indent="-342900" algn="just">
              <a:lnSpc>
                <a:spcPts val="2440"/>
              </a:lnSpc>
              <a:buClr>
                <a:srgbClr val="186BA8"/>
              </a:buClr>
              <a:buFont typeface="Arial" panose="020B0604020202020204" pitchFamily="34" charset="0"/>
              <a:buChar char="•"/>
            </a:pPr>
            <a:r>
              <a:rPr lang="en-US" sz="2200" dirty="0"/>
              <a:t>Sistēmas prasmes</a:t>
            </a:r>
          </a:p>
          <a:p>
            <a:pPr marL="342900" indent="-342900" algn="just">
              <a:lnSpc>
                <a:spcPts val="2440"/>
              </a:lnSpc>
              <a:buClr>
                <a:srgbClr val="186BA8"/>
              </a:buClr>
              <a:buFont typeface="Arial" panose="020B0604020202020204" pitchFamily="34" charset="0"/>
              <a:buChar char="•"/>
            </a:pPr>
            <a:r>
              <a:rPr lang="en-US" sz="2200" dirty="0"/>
              <a:t>Sistēmu analīze un novērtēšana</a:t>
            </a:r>
          </a:p>
          <a:p>
            <a:pPr marL="342900" indent="-342900" algn="just">
              <a:lnSpc>
                <a:spcPts val="2440"/>
              </a:lnSpc>
              <a:buClr>
                <a:srgbClr val="186BA8"/>
              </a:buClr>
              <a:buFont typeface="Arial" panose="020B0604020202020204" pitchFamily="34" charset="0"/>
              <a:buChar char="•"/>
            </a:pPr>
            <a:endParaRPr lang="en-US" sz="2200" dirty="0"/>
          </a:p>
          <a:p>
            <a:pPr algn="just">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29" y="643158"/>
            <a:ext cx="10499063"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Kritiskā domāšana, problēmu risināšana un sistēmiskā domāšana</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04</a:t>
            </a:r>
          </a:p>
        </p:txBody>
      </p:sp>
      <p:grpSp>
        <p:nvGrpSpPr>
          <p:cNvPr id="14" name="Group 13">
            <a:extLst>
              <a:ext uri="{FF2B5EF4-FFF2-40B4-BE49-F238E27FC236}">
                <a16:creationId xmlns:a16="http://schemas.microsoft.com/office/drawing/2014/main" id="{29A7B4F8-011C-745C-43BA-B5D0EBCBD875}"/>
              </a:ext>
            </a:extLst>
          </p:cNvPr>
          <p:cNvGrpSpPr/>
          <p:nvPr/>
        </p:nvGrpSpPr>
        <p:grpSpPr>
          <a:xfrm>
            <a:off x="9199647" y="3445337"/>
            <a:ext cx="2075870" cy="2075908"/>
            <a:chOff x="8736336" y="773976"/>
            <a:chExt cx="925001" cy="925018"/>
          </a:xfrm>
          <a:solidFill>
            <a:srgbClr val="1C1442"/>
          </a:solidFill>
        </p:grpSpPr>
        <p:grpSp>
          <p:nvGrpSpPr>
            <p:cNvPr id="15" name="Graphic 2">
              <a:extLst>
                <a:ext uri="{FF2B5EF4-FFF2-40B4-BE49-F238E27FC236}">
                  <a16:creationId xmlns:a16="http://schemas.microsoft.com/office/drawing/2014/main" id="{8004D9A8-E78A-2610-91C2-FC81EEEA7124}"/>
                </a:ext>
              </a:extLst>
            </p:cNvPr>
            <p:cNvGrpSpPr/>
            <p:nvPr/>
          </p:nvGrpSpPr>
          <p:grpSpPr>
            <a:xfrm>
              <a:off x="8736336" y="773976"/>
              <a:ext cx="925001" cy="925018"/>
              <a:chOff x="8736336" y="773976"/>
              <a:chExt cx="925001" cy="925018"/>
            </a:xfrm>
            <a:grpFill/>
          </p:grpSpPr>
          <p:sp>
            <p:nvSpPr>
              <p:cNvPr id="18" name="Freeform 17">
                <a:extLst>
                  <a:ext uri="{FF2B5EF4-FFF2-40B4-BE49-F238E27FC236}">
                    <a16:creationId xmlns:a16="http://schemas.microsoft.com/office/drawing/2014/main" id="{AC1734E0-AD5C-9357-2075-BF6A258E5FA6}"/>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6BDC4FF6-FD1A-2487-710B-3D01457F5CF9}"/>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A7CE632A-8E89-10B3-EB00-7F33E0B45E7E}"/>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47A85407-60C7-55A9-7CDC-2F837A3B1971}"/>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3D1838DC-692C-A880-D68B-AC6654713790}"/>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49D2126C-7B9D-9946-6704-0C68CD96E045}"/>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A75A9A1C-CB37-A6B9-0E88-5061FCC90656}"/>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6" name="Freeform 15">
              <a:extLst>
                <a:ext uri="{FF2B5EF4-FFF2-40B4-BE49-F238E27FC236}">
                  <a16:creationId xmlns:a16="http://schemas.microsoft.com/office/drawing/2014/main" id="{E9FF528D-C5FA-89BE-A2DD-09539F7DD35D}"/>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31AF6935-4F64-21D3-6C0C-4D322D90AC65}"/>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pic>
        <p:nvPicPr>
          <p:cNvPr id="25" name="Picture 24">
            <a:extLst>
              <a:ext uri="{FF2B5EF4-FFF2-40B4-BE49-F238E27FC236}">
                <a16:creationId xmlns:a16="http://schemas.microsoft.com/office/drawing/2014/main" id="{A9647107-295D-4DB5-9477-01FB65E015DE}"/>
              </a:ext>
            </a:extLst>
          </p:cNvPr>
          <p:cNvPicPr>
            <a:picLocks noChangeAspect="1"/>
          </p:cNvPicPr>
          <p:nvPr/>
        </p:nvPicPr>
        <p:blipFill>
          <a:blip r:embed="rId3"/>
          <a:stretch>
            <a:fillRect/>
          </a:stretch>
        </p:blipFill>
        <p:spPr>
          <a:xfrm>
            <a:off x="10988654" y="6337041"/>
            <a:ext cx="1127858" cy="390178"/>
          </a:xfrm>
          <a:prstGeom prst="rect">
            <a:avLst/>
          </a:prstGeom>
        </p:spPr>
      </p:pic>
    </p:spTree>
    <p:extLst>
      <p:ext uri="{BB962C8B-B14F-4D97-AF65-F5344CB8AC3E}">
        <p14:creationId xmlns:p14="http://schemas.microsoft.com/office/powerpoint/2010/main" val="1025820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6">
            <a:extLst>
              <a:ext uri="{FF2B5EF4-FFF2-40B4-BE49-F238E27FC236}">
                <a16:creationId xmlns:a16="http://schemas.microsoft.com/office/drawing/2014/main" id="{6BCBB65E-66D6-C0CB-ADA1-AB0E953948E4}"/>
              </a:ext>
            </a:extLst>
          </p:cNvPr>
          <p:cNvPicPr>
            <a:picLocks noChangeAspect="1"/>
          </p:cNvPicPr>
          <p:nvPr/>
        </p:nvPicPr>
        <p:blipFill rotWithShape="1">
          <a:blip r:embed="rId2"/>
          <a:srcRect t="25012" b="25012"/>
          <a:stretch/>
        </p:blipFill>
        <p:spPr>
          <a:xfrm>
            <a:off x="475634" y="703386"/>
            <a:ext cx="11716366" cy="5240214"/>
          </a:xfrm>
          <a:prstGeom prst="rect">
            <a:avLst/>
          </a:prstGeom>
        </p:spPr>
      </p:pic>
      <p:sp>
        <p:nvSpPr>
          <p:cNvPr id="10" name="Rectangle 5">
            <a:extLst>
              <a:ext uri="{FF2B5EF4-FFF2-40B4-BE49-F238E27FC236}">
                <a16:creationId xmlns:a16="http://schemas.microsoft.com/office/drawing/2014/main" id="{1954BE25-5EFF-E2E4-DEB8-8931C7D7FBAF}"/>
              </a:ext>
            </a:extLst>
          </p:cNvPr>
          <p:cNvSpPr/>
          <p:nvPr/>
        </p:nvSpPr>
        <p:spPr bwMode="auto">
          <a:xfrm rot="16200000">
            <a:off x="-3196525" y="3196524"/>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3"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6" name="Rectangle 5">
            <a:extLst>
              <a:ext uri="{FF2B5EF4-FFF2-40B4-BE49-F238E27FC236}">
                <a16:creationId xmlns:a16="http://schemas.microsoft.com/office/drawing/2014/main" id="{4386C55F-E51E-4846-5B44-99295B228726}"/>
              </a:ext>
            </a:extLst>
          </p:cNvPr>
          <p:cNvSpPr/>
          <p:nvPr/>
        </p:nvSpPr>
        <p:spPr>
          <a:xfrm>
            <a:off x="475634" y="1160584"/>
            <a:ext cx="8228751" cy="4519431"/>
          </a:xfrm>
          <a:prstGeom prst="rect">
            <a:avLst/>
          </a:prstGeom>
          <a:solidFill>
            <a:schemeClr val="bg1">
              <a:alpha val="8887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14" name="Text Placeholder 6">
            <a:extLst>
              <a:ext uri="{FF2B5EF4-FFF2-40B4-BE49-F238E27FC236}">
                <a16:creationId xmlns:a16="http://schemas.microsoft.com/office/drawing/2014/main" id="{E42492D1-106C-CDDF-FF87-D037535A81E4}"/>
              </a:ext>
            </a:extLst>
          </p:cNvPr>
          <p:cNvSpPr txBox="1">
            <a:spLocks/>
          </p:cNvSpPr>
          <p:nvPr/>
        </p:nvSpPr>
        <p:spPr>
          <a:xfrm>
            <a:off x="896815" y="1406768"/>
            <a:ext cx="6921438" cy="5011429"/>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580"/>
              </a:lnSpc>
            </a:pPr>
            <a:r>
              <a:rPr lang="en-US" dirty="0"/>
              <a:t>Saskaņā ar ESCO (Eiropas Komisija, n.d.) </a:t>
            </a:r>
            <a:r>
              <a:rPr lang="en-US" b="1" dirty="0"/>
              <a:t>domāšanas prasmes </a:t>
            </a:r>
            <a:r>
              <a:rPr lang="en-US" dirty="0"/>
              <a:t>un iemaņas ir saistītas ar spēju izmantot prāta procesus, lai apkopotu, konceptualizētu, </a:t>
            </a:r>
            <a:r>
              <a:rPr lang="en-US" dirty="0" err="1"/>
              <a:t>analizētu</a:t>
            </a:r>
            <a:r>
              <a:rPr lang="en-US" dirty="0"/>
              <a:t>, sintezētu un/vai novērtētu informāciju, kas iegūta vai radusies no novērojumiem, pieredzes, pārdomām, spriešanas vai komunikācijas. </a:t>
            </a:r>
          </a:p>
          <a:p>
            <a:pPr algn="just">
              <a:lnSpc>
                <a:spcPts val="2580"/>
              </a:lnSpc>
            </a:pPr>
            <a:endParaRPr lang="en-US" dirty="0"/>
          </a:p>
          <a:p>
            <a:pPr algn="just">
              <a:lnSpc>
                <a:spcPts val="2580"/>
              </a:lnSpc>
            </a:pPr>
            <a:r>
              <a:rPr lang="en-US" dirty="0"/>
              <a:t>Tās ietver spēju novērtēt un izmantot dažāda veida informāciju, lai plānotu darbības, sasniegtu mērķus, risinātu problēmas, risinātu jautājumus un veiktu sarežģītus uzdevumus gan rutīnas, gan jaunos veidos. </a:t>
            </a:r>
          </a:p>
        </p:txBody>
      </p:sp>
      <p:sp>
        <p:nvSpPr>
          <p:cNvPr id="15" name="Rectangle 14">
            <a:extLst>
              <a:ext uri="{FF2B5EF4-FFF2-40B4-BE49-F238E27FC236}">
                <a16:creationId xmlns:a16="http://schemas.microsoft.com/office/drawing/2014/main" id="{90E4122C-8C3A-1C4D-6247-6F243F67E1F8}"/>
              </a:ext>
            </a:extLst>
          </p:cNvPr>
          <p:cNvSpPr/>
          <p:nvPr/>
        </p:nvSpPr>
        <p:spPr>
          <a:xfrm>
            <a:off x="8197362" y="479681"/>
            <a:ext cx="4005321" cy="4360985"/>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16" name="Rectangle 15">
            <a:extLst>
              <a:ext uri="{FF2B5EF4-FFF2-40B4-BE49-F238E27FC236}">
                <a16:creationId xmlns:a16="http://schemas.microsoft.com/office/drawing/2014/main" id="{A0BA4FDD-3DD1-E0BA-0E1C-66E2C6429DF2}"/>
              </a:ext>
            </a:extLst>
          </p:cNvPr>
          <p:cNvSpPr/>
          <p:nvPr/>
        </p:nvSpPr>
        <p:spPr>
          <a:xfrm>
            <a:off x="8208045" y="2402079"/>
            <a:ext cx="653562" cy="1922585"/>
          </a:xfrm>
          <a:prstGeom prst="rect">
            <a:avLst/>
          </a:prstGeom>
          <a:gradFill flip="none" rotWithShape="1">
            <a:gsLst>
              <a:gs pos="14000">
                <a:srgbClr val="186BA8"/>
              </a:gs>
              <a:gs pos="68000">
                <a:srgbClr val="8A2061"/>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17" name="Text Placeholder 6">
            <a:extLst>
              <a:ext uri="{FF2B5EF4-FFF2-40B4-BE49-F238E27FC236}">
                <a16:creationId xmlns:a16="http://schemas.microsoft.com/office/drawing/2014/main" id="{ADBA7926-5FF1-007E-B468-62198D00F6DB}"/>
              </a:ext>
            </a:extLst>
          </p:cNvPr>
          <p:cNvSpPr txBox="1">
            <a:spLocks/>
          </p:cNvSpPr>
          <p:nvPr/>
        </p:nvSpPr>
        <p:spPr>
          <a:xfrm>
            <a:off x="8401475" y="914400"/>
            <a:ext cx="3411416" cy="5240214"/>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nSpc>
                <a:spcPts val="2580"/>
              </a:lnSpc>
            </a:pPr>
            <a:r>
              <a:rPr lang="en-US" b="1" dirty="0">
                <a:solidFill>
                  <a:schemeClr val="bg1"/>
                </a:solidFill>
              </a:rPr>
              <a:t>Domāšanas prasmes un kompetences var saukt arī par:</a:t>
            </a:r>
          </a:p>
          <a:p>
            <a:pPr>
              <a:lnSpc>
                <a:spcPts val="2580"/>
              </a:lnSpc>
            </a:pPr>
            <a:endParaRPr lang="en-US" dirty="0">
              <a:solidFill>
                <a:schemeClr val="bg1"/>
              </a:solidFill>
            </a:endParaRPr>
          </a:p>
          <a:p>
            <a:pPr>
              <a:lnSpc>
                <a:spcPts val="2580"/>
              </a:lnSpc>
            </a:pPr>
            <a:endParaRPr lang="en-US" dirty="0">
              <a:solidFill>
                <a:schemeClr val="bg1"/>
              </a:solidFill>
            </a:endParaRPr>
          </a:p>
          <a:p>
            <a:pPr marL="590550" indent="-590550">
              <a:lnSpc>
                <a:spcPts val="2580"/>
              </a:lnSpc>
              <a:buClr>
                <a:schemeClr val="bg1"/>
              </a:buClr>
              <a:buFont typeface="+mj-lt"/>
              <a:buAutoNum type="arabicPeriod"/>
            </a:pPr>
            <a:r>
              <a:rPr lang="en-US" dirty="0">
                <a:solidFill>
                  <a:schemeClr val="bg1"/>
                </a:solidFill>
              </a:rPr>
              <a:t>Kognitīvās prasmes un kompetences</a:t>
            </a:r>
          </a:p>
          <a:p>
            <a:pPr marL="590550" indent="-590550">
              <a:lnSpc>
                <a:spcPts val="2580"/>
              </a:lnSpc>
              <a:buClr>
                <a:schemeClr val="bg1"/>
              </a:buClr>
              <a:buFont typeface="+mj-lt"/>
              <a:buAutoNum type="arabicPeriod"/>
            </a:pPr>
            <a:endParaRPr lang="en-US" dirty="0">
              <a:solidFill>
                <a:schemeClr val="bg1"/>
              </a:solidFill>
            </a:endParaRPr>
          </a:p>
          <a:p>
            <a:pPr marL="590550" indent="-590550">
              <a:lnSpc>
                <a:spcPts val="2580"/>
              </a:lnSpc>
              <a:buClr>
                <a:schemeClr val="bg1"/>
              </a:buClr>
              <a:buFont typeface="+mj-lt"/>
              <a:buAutoNum type="arabicPeriod"/>
            </a:pPr>
            <a:r>
              <a:rPr lang="en-US" dirty="0">
                <a:solidFill>
                  <a:schemeClr val="bg1"/>
                </a:solidFill>
              </a:rPr>
              <a:t>Saprāta un loģikas izmantošana</a:t>
            </a:r>
          </a:p>
          <a:p>
            <a:pPr>
              <a:lnSpc>
                <a:spcPts val="2580"/>
              </a:lnSpc>
            </a:pPr>
            <a:endParaRPr lang="en-US" dirty="0">
              <a:solidFill>
                <a:schemeClr val="bg1"/>
              </a:solidFill>
            </a:endParaRPr>
          </a:p>
        </p:txBody>
      </p:sp>
      <p:pic>
        <p:nvPicPr>
          <p:cNvPr id="9" name="Picture 8">
            <a:extLst>
              <a:ext uri="{FF2B5EF4-FFF2-40B4-BE49-F238E27FC236}">
                <a16:creationId xmlns:a16="http://schemas.microsoft.com/office/drawing/2014/main" id="{095D78E9-38A9-4548-9FE7-CDBBE6948E12}"/>
              </a:ext>
            </a:extLst>
          </p:cNvPr>
          <p:cNvPicPr>
            <a:picLocks noChangeAspect="1"/>
          </p:cNvPicPr>
          <p:nvPr/>
        </p:nvPicPr>
        <p:blipFill>
          <a:blip r:embed="rId4"/>
          <a:stretch>
            <a:fillRect/>
          </a:stretch>
        </p:blipFill>
        <p:spPr>
          <a:xfrm>
            <a:off x="10988654" y="6337041"/>
            <a:ext cx="1127858" cy="390178"/>
          </a:xfrm>
          <a:prstGeom prst="rect">
            <a:avLst/>
          </a:prstGeom>
        </p:spPr>
      </p:pic>
    </p:spTree>
    <p:extLst>
      <p:ext uri="{BB962C8B-B14F-4D97-AF65-F5344CB8AC3E}">
        <p14:creationId xmlns:p14="http://schemas.microsoft.com/office/powerpoint/2010/main" val="3482033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27</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36431" y="510364"/>
            <a:ext cx="10279511" cy="5189591"/>
          </a:xfrm>
        </p:spPr>
        <p:txBody>
          <a:bodyPr/>
          <a:lstStyle/>
          <a:p>
            <a:pPr algn="just">
              <a:lnSpc>
                <a:spcPts val="2440"/>
              </a:lnSpc>
            </a:pPr>
            <a:r>
              <a:rPr lang="en-US" sz="2200" b="1" dirty="0">
                <a:solidFill>
                  <a:srgbClr val="8A2061"/>
                </a:solidFill>
              </a:rPr>
              <a:t>Kritiskā domāšana </a:t>
            </a:r>
            <a:r>
              <a:rPr lang="en-US" sz="2200" dirty="0"/>
              <a:t>ir augstākā līmeņa domāšanas prasme, kas ir būtiska, lai tiktu galā ar nenoteiktību, sarežģītību un pārmaiņām. Tā ietver uz sevi vērstu, prasmīgu informācijas, uzskatu vai zināšanu analīzi, pastāvīgi rekonstruējot savas domāšanas zināšanas par metodēm, lai novērtētu un radītu jaunas zināšanas un stratēģijas problēmu risināšanai. Tā paredz apzināties cilvēka domāšanas egocentriskās un sociocentriskās tendences, kas var radīt spriešanas kvalitātes trūkumus, kā arī gatavību kritiski izvērtēt un novērtēt informāciju (Sala, Punie, </a:t>
            </a:r>
            <a:r>
              <a:rPr lang="en-US" sz="2200" dirty="0" err="1"/>
              <a:t>Garkov </a:t>
            </a:r>
            <a:r>
              <a:rPr lang="en-US" sz="2200" dirty="0"/>
              <a:t>un Cabrera, 2020).</a:t>
            </a:r>
          </a:p>
          <a:p>
            <a:pPr algn="just">
              <a:lnSpc>
                <a:spcPts val="2440"/>
              </a:lnSpc>
            </a:pPr>
            <a:endParaRPr lang="en-US" sz="2200" dirty="0"/>
          </a:p>
          <a:p>
            <a:pPr algn="just">
              <a:lnSpc>
                <a:spcPts val="2440"/>
              </a:lnSpc>
            </a:pPr>
            <a:r>
              <a:rPr lang="en-US" sz="2200" b="1" dirty="0">
                <a:solidFill>
                  <a:srgbClr val="8A2061"/>
                </a:solidFill>
              </a:rPr>
              <a:t>Problēmu risināšana </a:t>
            </a:r>
            <a:r>
              <a:rPr lang="en-US" sz="2200" dirty="0"/>
              <a:t>ir sarežģītu vai sarežģītu jautājumu risinājumu meklēšanas process" (Simpson, Weiner un Oxford University Press, 1989). Problēmu risināšanai parasti ir jāizmanto dažādi rīki un informācijas resursi. Problēmu risināšanas pamatīpašība ir tā, ka cilvēkam nav iespējams sasniegt mērķi ar rutīnas darbībām. Risinot problēmas, cilvēkam ir jāpārdomā situācija, lai noteiktu pareizu lēmumu un darbību izkārtojumu, kas var novest pie risinājuma. Tā bieži vien ir saistīta ar mijiedarbību ar citām personām, tāpēc viena no darbībām, kas nepieciešama problēmas risināšanai, var būt saziņa mutiskā vai rakstiskā formā. Rīki un tehnoloģijas parasti var atvieglot problēmu risināšanu (ESAO, 2012). </a:t>
            </a:r>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pic>
        <p:nvPicPr>
          <p:cNvPr id="7" name="Picture 6">
            <a:extLst>
              <a:ext uri="{FF2B5EF4-FFF2-40B4-BE49-F238E27FC236}">
                <a16:creationId xmlns:a16="http://schemas.microsoft.com/office/drawing/2014/main" id="{164C7DE6-D403-4FCC-A26A-D7C89401CA2E}"/>
              </a:ext>
            </a:extLst>
          </p:cNvPr>
          <p:cNvPicPr>
            <a:picLocks noChangeAspect="1"/>
          </p:cNvPicPr>
          <p:nvPr/>
        </p:nvPicPr>
        <p:blipFill>
          <a:blip r:embed="rId3"/>
          <a:stretch>
            <a:fillRect/>
          </a:stretch>
        </p:blipFill>
        <p:spPr>
          <a:xfrm>
            <a:off x="10988654" y="6337041"/>
            <a:ext cx="1127858" cy="390178"/>
          </a:xfrm>
          <a:prstGeom prst="rect">
            <a:avLst/>
          </a:prstGeom>
        </p:spPr>
      </p:pic>
    </p:spTree>
    <p:extLst>
      <p:ext uri="{BB962C8B-B14F-4D97-AF65-F5344CB8AC3E}">
        <p14:creationId xmlns:p14="http://schemas.microsoft.com/office/powerpoint/2010/main" val="30139492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78D6E0D-388E-4C72-414C-7DEA18A3F5DE}"/>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lide Number Placeholder 2">
            <a:extLst>
              <a:ext uri="{FF2B5EF4-FFF2-40B4-BE49-F238E27FC236}">
                <a16:creationId xmlns:a16="http://schemas.microsoft.com/office/drawing/2014/main" id="{A59D317A-09C5-65EE-C459-60B83F4D1C55}"/>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28</a:t>
            </a:fld>
            <a:endParaRPr lang="en-US" sz="1291" dirty="0"/>
          </a:p>
        </p:txBody>
      </p:sp>
      <p:sp>
        <p:nvSpPr>
          <p:cNvPr id="21" name="Text Placeholder 2">
            <a:extLst>
              <a:ext uri="{FF2B5EF4-FFF2-40B4-BE49-F238E27FC236}">
                <a16:creationId xmlns:a16="http://schemas.microsoft.com/office/drawing/2014/main" id="{280BA914-1873-D8A4-DA7C-7AF85B355ABA}"/>
              </a:ext>
            </a:extLst>
          </p:cNvPr>
          <p:cNvSpPr txBox="1">
            <a:spLocks/>
          </p:cNvSpPr>
          <p:nvPr/>
        </p:nvSpPr>
        <p:spPr>
          <a:xfrm>
            <a:off x="6431797" y="836908"/>
            <a:ext cx="5184145" cy="486304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400"/>
              <a:t>Kritiskā domāšana un problēmu risināšanas prasmes ir cieši saistītas ar citām nodarbinātības prasmēm. Kā norāda ES Padome (2018), problēmu risināšanas attieksme atbalsta mācīšanās procesu un indivīda spēju tikt galā ar šķēršļiem un pārmaiņām. </a:t>
            </a:r>
          </a:p>
          <a:p>
            <a:pPr algn="just">
              <a:lnSpc>
                <a:spcPts val="2440"/>
              </a:lnSpc>
            </a:pPr>
            <a:endParaRPr lang="en-US" sz="2400"/>
          </a:p>
          <a:p>
            <a:pPr algn="just">
              <a:lnSpc>
                <a:spcPts val="2440"/>
              </a:lnSpc>
            </a:pPr>
            <a:r>
              <a:rPr lang="en-US" sz="2400"/>
              <a:t>Tas ietver vēlmi izmantot iepriekš apgūto un dzīves pieredzi, kā arī zinātkāri meklēt iespējas mācīties un attīstīties dažādos dzīves kontekstos.</a:t>
            </a:r>
            <a:endParaRPr lang="en-US" sz="2400" dirty="0"/>
          </a:p>
        </p:txBody>
      </p:sp>
      <p:pic>
        <p:nvPicPr>
          <p:cNvPr id="22" name="Picture 21">
            <a:extLst>
              <a:ext uri="{FF2B5EF4-FFF2-40B4-BE49-F238E27FC236}">
                <a16:creationId xmlns:a16="http://schemas.microsoft.com/office/drawing/2014/main" id="{FCCD25CE-1BA3-CA28-D6E6-52825FD9946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300" r="21300"/>
          <a:stretch/>
        </p:blipFill>
        <p:spPr>
          <a:xfrm>
            <a:off x="0" y="3952"/>
            <a:ext cx="5904854" cy="6858000"/>
          </a:xfrm>
          <a:prstGeom prst="rect">
            <a:avLst/>
          </a:prstGeom>
        </p:spPr>
      </p:pic>
      <p:pic>
        <p:nvPicPr>
          <p:cNvPr id="23" name="Picture 22">
            <a:extLst>
              <a:ext uri="{FF2B5EF4-FFF2-40B4-BE49-F238E27FC236}">
                <a16:creationId xmlns:a16="http://schemas.microsoft.com/office/drawing/2014/main" id="{945109C1-D346-D297-A651-C21CA5BA32A2}"/>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5196000" y="5447636"/>
            <a:ext cx="1443600" cy="356400"/>
          </a:xfrm>
          <a:prstGeom prst="rect">
            <a:avLst/>
          </a:prstGeom>
        </p:spPr>
      </p:pic>
      <p:sp>
        <p:nvSpPr>
          <p:cNvPr id="24" name="Rectangle 23">
            <a:extLst>
              <a:ext uri="{FF2B5EF4-FFF2-40B4-BE49-F238E27FC236}">
                <a16:creationId xmlns:a16="http://schemas.microsoft.com/office/drawing/2014/main" id="{AA27278B-B5FF-A322-17B7-9217E4030C43}"/>
              </a:ext>
            </a:extLst>
          </p:cNvPr>
          <p:cNvSpPr/>
          <p:nvPr/>
        </p:nvSpPr>
        <p:spPr>
          <a:xfrm>
            <a:off x="0" y="-3952"/>
            <a:ext cx="879231" cy="6858000"/>
          </a:xfrm>
          <a:prstGeom prst="rect">
            <a:avLst/>
          </a:prstGeom>
          <a:gradFill flip="none" rotWithShape="1">
            <a:gsLst>
              <a:gs pos="0">
                <a:srgbClr val="1C1442">
                  <a:alpha val="19000"/>
                </a:srgbClr>
              </a:gs>
              <a:gs pos="64000">
                <a:srgbClr val="8A2061"/>
              </a:gs>
              <a:gs pos="100000">
                <a:srgbClr val="1C144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6A412B2-E752-404C-B687-080C576FD832}"/>
              </a:ext>
            </a:extLst>
          </p:cNvPr>
          <p:cNvPicPr>
            <a:picLocks noChangeAspect="1"/>
          </p:cNvPicPr>
          <p:nvPr/>
        </p:nvPicPr>
        <p:blipFill>
          <a:blip r:embed="rId4"/>
          <a:stretch>
            <a:fillRect/>
          </a:stretch>
        </p:blipFill>
        <p:spPr>
          <a:xfrm>
            <a:off x="10988654" y="6337041"/>
            <a:ext cx="1127858" cy="390178"/>
          </a:xfrm>
          <a:prstGeom prst="rect">
            <a:avLst/>
          </a:prstGeom>
        </p:spPr>
      </p:pic>
    </p:spTree>
    <p:extLst>
      <p:ext uri="{BB962C8B-B14F-4D97-AF65-F5344CB8AC3E}">
        <p14:creationId xmlns:p14="http://schemas.microsoft.com/office/powerpoint/2010/main" val="1135139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29</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5169976" cy="3731669"/>
          </a:xfrm>
        </p:spPr>
        <p:txBody>
          <a:bodyPr/>
          <a:lstStyle/>
          <a:p>
            <a:pPr>
              <a:lnSpc>
                <a:spcPts val="2440"/>
              </a:lnSpc>
            </a:pPr>
            <a:r>
              <a:rPr lang="en-US" sz="2200" b="1" dirty="0"/>
              <a:t>Saistītās prasmes:</a:t>
            </a:r>
          </a:p>
          <a:p>
            <a:pPr>
              <a:lnSpc>
                <a:spcPts val="2440"/>
              </a:lnSpc>
            </a:pPr>
            <a:endParaRPr lang="en-US" sz="2200" dirty="0"/>
          </a:p>
          <a:p>
            <a:pPr marL="342900" lvl="0" indent="-342900">
              <a:lnSpc>
                <a:spcPts val="2440"/>
              </a:lnSpc>
              <a:buClr>
                <a:srgbClr val="186BA8"/>
              </a:buClr>
              <a:buFont typeface="Arial" panose="020B0604020202020204" pitchFamily="34" charset="0"/>
              <a:buChar char="•"/>
            </a:pPr>
            <a:r>
              <a:rPr lang="en-US" sz="2200" dirty="0"/>
              <a:t>Sadarbība</a:t>
            </a:r>
          </a:p>
          <a:p>
            <a:pPr marL="342900" lvl="0" indent="-342900">
              <a:lnSpc>
                <a:spcPts val="2440"/>
              </a:lnSpc>
              <a:buClr>
                <a:srgbClr val="186BA8"/>
              </a:buClr>
              <a:buFont typeface="Arial" panose="020B0604020202020204" pitchFamily="34" charset="0"/>
              <a:buChar char="•"/>
            </a:pPr>
            <a:r>
              <a:rPr lang="en-US" sz="2200" dirty="0"/>
              <a:t>Saziņa</a:t>
            </a:r>
          </a:p>
          <a:p>
            <a:pPr marL="342900" lvl="0" indent="-342900">
              <a:lnSpc>
                <a:spcPts val="2440"/>
              </a:lnSpc>
              <a:buClr>
                <a:srgbClr val="186BA8"/>
              </a:buClr>
              <a:buFont typeface="Arial" panose="020B0604020202020204" pitchFamily="34" charset="0"/>
              <a:buChar char="•"/>
            </a:pPr>
            <a:r>
              <a:rPr lang="en-US" sz="2200" dirty="0"/>
              <a:t>Attiecību veidošana</a:t>
            </a:r>
          </a:p>
          <a:p>
            <a:pPr marL="342900" lvl="0" indent="-342900">
              <a:lnSpc>
                <a:spcPts val="2440"/>
              </a:lnSpc>
              <a:buClr>
                <a:srgbClr val="186BA8"/>
              </a:buClr>
              <a:buFont typeface="Arial" panose="020B0604020202020204" pitchFamily="34" charset="0"/>
              <a:buChar char="•"/>
            </a:pPr>
            <a:r>
              <a:rPr lang="en-US" sz="2200" dirty="0"/>
              <a:t>Iesaistīšanās/ komunikācijas prasmes/ sadarbības prasmes</a:t>
            </a:r>
          </a:p>
          <a:p>
            <a:pPr marL="342900" lvl="0" indent="-342900">
              <a:lnSpc>
                <a:spcPts val="2440"/>
              </a:lnSpc>
              <a:buClr>
                <a:srgbClr val="186BA8"/>
              </a:buClr>
              <a:buFont typeface="Arial" panose="020B0604020202020204" pitchFamily="34" charset="0"/>
              <a:buChar char="•"/>
            </a:pPr>
            <a:r>
              <a:rPr lang="en-US" sz="2200" dirty="0"/>
              <a:t>Vispārīgās prasmes/kompetences</a:t>
            </a:r>
          </a:p>
          <a:p>
            <a:pPr marL="342900" lvl="0" indent="-342900">
              <a:lnSpc>
                <a:spcPts val="2440"/>
              </a:lnSpc>
              <a:buClr>
                <a:srgbClr val="186BA8"/>
              </a:buClr>
              <a:buFont typeface="Arial" panose="020B0604020202020204" pitchFamily="34" charset="0"/>
              <a:buChar char="•"/>
            </a:pPr>
            <a:r>
              <a:rPr lang="en-US" sz="2200" dirty="0"/>
              <a:t>Saskarsmes prasmes</a:t>
            </a:r>
          </a:p>
          <a:p>
            <a:pPr marL="342900" lvl="0" indent="-342900">
              <a:lnSpc>
                <a:spcPts val="2440"/>
              </a:lnSpc>
              <a:buClr>
                <a:srgbClr val="186BA8"/>
              </a:buClr>
              <a:buFont typeface="Arial" panose="020B0604020202020204" pitchFamily="34" charset="0"/>
              <a:buChar char="•"/>
            </a:pPr>
            <a:r>
              <a:rPr lang="en-US" sz="2200" dirty="0"/>
              <a:t>Pārdošana, pārliecināšana, pārdošana</a:t>
            </a:r>
          </a:p>
          <a:p>
            <a:pPr marL="342900" lvl="0" indent="-342900">
              <a:lnSpc>
                <a:spcPts val="2440"/>
              </a:lnSpc>
              <a:buClr>
                <a:srgbClr val="186BA8"/>
              </a:buClr>
              <a:buFont typeface="Arial" panose="020B0604020202020204" pitchFamily="34" charset="0"/>
              <a:buChar char="•"/>
            </a:pPr>
            <a:r>
              <a:rPr lang="en-US" sz="2200" dirty="0"/>
              <a:t>Kalpošana, apmeklēšana, tostarp aprūpe</a:t>
            </a:r>
          </a:p>
          <a:p>
            <a:pPr marL="342900" lvl="0" indent="-342900">
              <a:lnSpc>
                <a:spcPts val="2440"/>
              </a:lnSpc>
              <a:buClr>
                <a:srgbClr val="186BA8"/>
              </a:buClr>
              <a:buFont typeface="Arial" panose="020B0604020202020204" pitchFamily="34" charset="0"/>
              <a:buChar char="•"/>
            </a:pPr>
            <a:r>
              <a:rPr lang="en-US" sz="2200" dirty="0"/>
              <a:t>Sociālās prasmes</a:t>
            </a:r>
          </a:p>
          <a:p>
            <a:pPr marL="342900" lvl="0" indent="-342900">
              <a:lnSpc>
                <a:spcPts val="2440"/>
              </a:lnSpc>
              <a:buClr>
                <a:srgbClr val="186BA8"/>
              </a:buClr>
              <a:buFont typeface="Arial" panose="020B0604020202020204" pitchFamily="34" charset="0"/>
              <a:buChar char="•"/>
            </a:pPr>
            <a:r>
              <a:rPr lang="en-US" sz="2200" dirty="0"/>
              <a:t>Komandas darbs, darbs ar citiem, komandas darba efektivitāte</a:t>
            </a:r>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29" y="643158"/>
            <a:ext cx="9232971"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Komunikācija, sadarbība un komandas darbs</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05</a:t>
            </a:r>
          </a:p>
        </p:txBody>
      </p:sp>
      <p:grpSp>
        <p:nvGrpSpPr>
          <p:cNvPr id="2" name="Group 1">
            <a:extLst>
              <a:ext uri="{FF2B5EF4-FFF2-40B4-BE49-F238E27FC236}">
                <a16:creationId xmlns:a16="http://schemas.microsoft.com/office/drawing/2014/main" id="{35A643EA-C8A5-83B4-B2A9-F94740ADE6DC}"/>
              </a:ext>
            </a:extLst>
          </p:cNvPr>
          <p:cNvGrpSpPr/>
          <p:nvPr/>
        </p:nvGrpSpPr>
        <p:grpSpPr>
          <a:xfrm>
            <a:off x="9619657" y="4156639"/>
            <a:ext cx="1683617" cy="1543315"/>
            <a:chOff x="5632524" y="3887743"/>
            <a:chExt cx="867188" cy="794922"/>
          </a:xfrm>
          <a:solidFill>
            <a:srgbClr val="1C1442"/>
          </a:solidFill>
        </p:grpSpPr>
        <p:sp>
          <p:nvSpPr>
            <p:cNvPr id="3" name="Freeform 2">
              <a:extLst>
                <a:ext uri="{FF2B5EF4-FFF2-40B4-BE49-F238E27FC236}">
                  <a16:creationId xmlns:a16="http://schemas.microsoft.com/office/drawing/2014/main" id="{F1030547-F1AE-4DEF-80CE-4F3805633F20}"/>
                </a:ext>
              </a:extLst>
            </p:cNvPr>
            <p:cNvSpPr/>
            <p:nvPr/>
          </p:nvSpPr>
          <p:spPr>
            <a:xfrm>
              <a:off x="6219683" y="3963622"/>
              <a:ext cx="173437" cy="160791"/>
            </a:xfrm>
            <a:custGeom>
              <a:avLst/>
              <a:gdLst>
                <a:gd name="connsiteX0" fmla="*/ 158985 w 173437"/>
                <a:gd name="connsiteY0" fmla="*/ 0 h 160791"/>
                <a:gd name="connsiteX1" fmla="*/ 173438 w 173437"/>
                <a:gd name="connsiteY1" fmla="*/ 14453 h 160791"/>
                <a:gd name="connsiteX2" fmla="*/ 173438 w 173437"/>
                <a:gd name="connsiteY2" fmla="*/ 101172 h 160791"/>
                <a:gd name="connsiteX3" fmla="*/ 158985 w 173437"/>
                <a:gd name="connsiteY3" fmla="*/ 115625 h 160791"/>
                <a:gd name="connsiteX4" fmla="*/ 144531 w 173437"/>
                <a:gd name="connsiteY4" fmla="*/ 130079 h 160791"/>
                <a:gd name="connsiteX5" fmla="*/ 144531 w 173437"/>
                <a:gd name="connsiteY5" fmla="*/ 160791 h 160791"/>
                <a:gd name="connsiteX6" fmla="*/ 80396 w 173437"/>
                <a:gd name="connsiteY6" fmla="*/ 118335 h 160791"/>
                <a:gd name="connsiteX7" fmla="*/ 72266 w 173437"/>
                <a:gd name="connsiteY7" fmla="*/ 115625 h 160791"/>
                <a:gd name="connsiteX8" fmla="*/ 14453 w 173437"/>
                <a:gd name="connsiteY8" fmla="*/ 115625 h 160791"/>
                <a:gd name="connsiteX9" fmla="*/ 0 w 173437"/>
                <a:gd name="connsiteY9" fmla="*/ 101172 h 160791"/>
                <a:gd name="connsiteX10" fmla="*/ 0 w 173437"/>
                <a:gd name="connsiteY10" fmla="*/ 89429 h 160791"/>
                <a:gd name="connsiteX11" fmla="*/ 4517 w 173437"/>
                <a:gd name="connsiteY11" fmla="*/ 86719 h 160791"/>
                <a:gd name="connsiteX12" fmla="*/ 57813 w 173437"/>
                <a:gd name="connsiteY12" fmla="*/ 86719 h 160791"/>
                <a:gd name="connsiteX13" fmla="*/ 101172 w 173437"/>
                <a:gd name="connsiteY13" fmla="*/ 43359 h 160791"/>
                <a:gd name="connsiteX14" fmla="*/ 101172 w 173437"/>
                <a:gd name="connsiteY14" fmla="*/ 0 h 160791"/>
                <a:gd name="connsiteX15" fmla="*/ 158985 w 173437"/>
                <a:gd name="connsiteY15" fmla="*/ 0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3437" h="160791">
                  <a:moveTo>
                    <a:pt x="158985" y="0"/>
                  </a:moveTo>
                  <a:cubicBezTo>
                    <a:pt x="167114" y="0"/>
                    <a:pt x="173438" y="6323"/>
                    <a:pt x="173438" y="14453"/>
                  </a:cubicBezTo>
                  <a:lnTo>
                    <a:pt x="173438" y="101172"/>
                  </a:lnTo>
                  <a:cubicBezTo>
                    <a:pt x="173438" y="109302"/>
                    <a:pt x="167114" y="115625"/>
                    <a:pt x="158985" y="115625"/>
                  </a:cubicBezTo>
                  <a:cubicBezTo>
                    <a:pt x="150855" y="115625"/>
                    <a:pt x="144531" y="121948"/>
                    <a:pt x="144531" y="130079"/>
                  </a:cubicBezTo>
                  <a:lnTo>
                    <a:pt x="144531" y="160791"/>
                  </a:lnTo>
                  <a:lnTo>
                    <a:pt x="80396" y="118335"/>
                  </a:lnTo>
                  <a:cubicBezTo>
                    <a:pt x="77686" y="116529"/>
                    <a:pt x="74976" y="115625"/>
                    <a:pt x="72266" y="115625"/>
                  </a:cubicBezTo>
                  <a:lnTo>
                    <a:pt x="14453" y="115625"/>
                  </a:lnTo>
                  <a:cubicBezTo>
                    <a:pt x="6323" y="115625"/>
                    <a:pt x="0" y="109302"/>
                    <a:pt x="0" y="101172"/>
                  </a:cubicBezTo>
                  <a:lnTo>
                    <a:pt x="0" y="89429"/>
                  </a:lnTo>
                  <a:lnTo>
                    <a:pt x="4517" y="86719"/>
                  </a:lnTo>
                  <a:lnTo>
                    <a:pt x="57813" y="86719"/>
                  </a:lnTo>
                  <a:cubicBezTo>
                    <a:pt x="81299" y="86719"/>
                    <a:pt x="101172" y="66846"/>
                    <a:pt x="101172" y="43359"/>
                  </a:cubicBezTo>
                  <a:lnTo>
                    <a:pt x="101172" y="0"/>
                  </a:lnTo>
                  <a:lnTo>
                    <a:pt x="158985" y="0"/>
                  </a:ln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45C9226-75AE-B966-31A7-864D1D1B5E15}"/>
                </a:ext>
              </a:extLst>
            </p:cNvPr>
            <p:cNvSpPr/>
            <p:nvPr/>
          </p:nvSpPr>
          <p:spPr>
            <a:xfrm>
              <a:off x="6118511" y="3905809"/>
              <a:ext cx="173437" cy="160791"/>
            </a:xfrm>
            <a:custGeom>
              <a:avLst/>
              <a:gdLst>
                <a:gd name="connsiteX0" fmla="*/ 0 w 173437"/>
                <a:gd name="connsiteY0" fmla="*/ 14453 h 160791"/>
                <a:gd name="connsiteX1" fmla="*/ 14453 w 173437"/>
                <a:gd name="connsiteY1" fmla="*/ 0 h 160791"/>
                <a:gd name="connsiteX2" fmla="*/ 158985 w 173437"/>
                <a:gd name="connsiteY2" fmla="*/ 0 h 160791"/>
                <a:gd name="connsiteX3" fmla="*/ 173438 w 173437"/>
                <a:gd name="connsiteY3" fmla="*/ 14453 h 160791"/>
                <a:gd name="connsiteX4" fmla="*/ 173438 w 173437"/>
                <a:gd name="connsiteY4" fmla="*/ 28906 h 160791"/>
                <a:gd name="connsiteX5" fmla="*/ 115625 w 173437"/>
                <a:gd name="connsiteY5" fmla="*/ 28906 h 160791"/>
                <a:gd name="connsiteX6" fmla="*/ 72266 w 173437"/>
                <a:gd name="connsiteY6" fmla="*/ 72266 h 160791"/>
                <a:gd name="connsiteX7" fmla="*/ 72266 w 173437"/>
                <a:gd name="connsiteY7" fmla="*/ 131885 h 160791"/>
                <a:gd name="connsiteX8" fmla="*/ 28906 w 173437"/>
                <a:gd name="connsiteY8" fmla="*/ 160791 h 160791"/>
                <a:gd name="connsiteX9" fmla="*/ 28906 w 173437"/>
                <a:gd name="connsiteY9" fmla="*/ 130078 h 160791"/>
                <a:gd name="connsiteX10" fmla="*/ 14453 w 173437"/>
                <a:gd name="connsiteY10" fmla="*/ 115625 h 160791"/>
                <a:gd name="connsiteX11" fmla="*/ 0 w 173437"/>
                <a:gd name="connsiteY11" fmla="*/ 101172 h 160791"/>
                <a:gd name="connsiteX12" fmla="*/ 0 w 173437"/>
                <a:gd name="connsiteY12"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437" h="160791">
                  <a:moveTo>
                    <a:pt x="0" y="14453"/>
                  </a:moveTo>
                  <a:cubicBezTo>
                    <a:pt x="0" y="6323"/>
                    <a:pt x="6323" y="0"/>
                    <a:pt x="14453" y="0"/>
                  </a:cubicBezTo>
                  <a:lnTo>
                    <a:pt x="158985" y="0"/>
                  </a:lnTo>
                  <a:cubicBezTo>
                    <a:pt x="167114" y="0"/>
                    <a:pt x="173438" y="6323"/>
                    <a:pt x="173438" y="14453"/>
                  </a:cubicBezTo>
                  <a:lnTo>
                    <a:pt x="173438" y="28906"/>
                  </a:lnTo>
                  <a:lnTo>
                    <a:pt x="115625" y="28906"/>
                  </a:lnTo>
                  <a:cubicBezTo>
                    <a:pt x="92139" y="28906"/>
                    <a:pt x="72266" y="48779"/>
                    <a:pt x="72266" y="72266"/>
                  </a:cubicBezTo>
                  <a:lnTo>
                    <a:pt x="72266" y="131885"/>
                  </a:lnTo>
                  <a:lnTo>
                    <a:pt x="28906" y="160791"/>
                  </a:lnTo>
                  <a:lnTo>
                    <a:pt x="28906" y="130078"/>
                  </a:lnTo>
                  <a:cubicBezTo>
                    <a:pt x="28906" y="121948"/>
                    <a:pt x="22583" y="115625"/>
                    <a:pt x="14453" y="115625"/>
                  </a:cubicBezTo>
                  <a:cubicBezTo>
                    <a:pt x="6323" y="115625"/>
                    <a:pt x="0" y="109302"/>
                    <a:pt x="0" y="101172"/>
                  </a:cubicBezTo>
                  <a:lnTo>
                    <a:pt x="0" y="14453"/>
                  </a:ln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082EE541-D437-AD9B-4ED2-BDE914171CF7}"/>
                </a:ext>
              </a:extLst>
            </p:cNvPr>
            <p:cNvSpPr/>
            <p:nvPr/>
          </p:nvSpPr>
          <p:spPr>
            <a:xfrm>
              <a:off x="5699369" y="3949169"/>
              <a:ext cx="202343" cy="160791"/>
            </a:xfrm>
            <a:custGeom>
              <a:avLst/>
              <a:gdLst>
                <a:gd name="connsiteX0" fmla="*/ 0 w 202343"/>
                <a:gd name="connsiteY0" fmla="*/ 14453 h 160791"/>
                <a:gd name="connsiteX1" fmla="*/ 14453 w 202343"/>
                <a:gd name="connsiteY1" fmla="*/ 0 h 160791"/>
                <a:gd name="connsiteX2" fmla="*/ 187891 w 202343"/>
                <a:gd name="connsiteY2" fmla="*/ 0 h 160791"/>
                <a:gd name="connsiteX3" fmla="*/ 202344 w 202343"/>
                <a:gd name="connsiteY3" fmla="*/ 14453 h 160791"/>
                <a:gd name="connsiteX4" fmla="*/ 202344 w 202343"/>
                <a:gd name="connsiteY4" fmla="*/ 101172 h 160791"/>
                <a:gd name="connsiteX5" fmla="*/ 187891 w 202343"/>
                <a:gd name="connsiteY5" fmla="*/ 115625 h 160791"/>
                <a:gd name="connsiteX6" fmla="*/ 115625 w 202343"/>
                <a:gd name="connsiteY6" fmla="*/ 115625 h 160791"/>
                <a:gd name="connsiteX7" fmla="*/ 107495 w 202343"/>
                <a:gd name="connsiteY7" fmla="*/ 118335 h 160791"/>
                <a:gd name="connsiteX8" fmla="*/ 43360 w 202343"/>
                <a:gd name="connsiteY8" fmla="*/ 160791 h 160791"/>
                <a:gd name="connsiteX9" fmla="*/ 43360 w 202343"/>
                <a:gd name="connsiteY9" fmla="*/ 130078 h 160791"/>
                <a:gd name="connsiteX10" fmla="*/ 28906 w 202343"/>
                <a:gd name="connsiteY10" fmla="*/ 115625 h 160791"/>
                <a:gd name="connsiteX11" fmla="*/ 14453 w 202343"/>
                <a:gd name="connsiteY11" fmla="*/ 115625 h 160791"/>
                <a:gd name="connsiteX12" fmla="*/ 0 w 202343"/>
                <a:gd name="connsiteY12" fmla="*/ 101172 h 160791"/>
                <a:gd name="connsiteX13" fmla="*/ 0 w 202343"/>
                <a:gd name="connsiteY13"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343" h="160791">
                  <a:moveTo>
                    <a:pt x="0" y="14453"/>
                  </a:moveTo>
                  <a:cubicBezTo>
                    <a:pt x="0" y="6323"/>
                    <a:pt x="6323" y="0"/>
                    <a:pt x="14453" y="0"/>
                  </a:cubicBezTo>
                  <a:lnTo>
                    <a:pt x="187891" y="0"/>
                  </a:lnTo>
                  <a:cubicBezTo>
                    <a:pt x="196021" y="0"/>
                    <a:pt x="202344" y="6323"/>
                    <a:pt x="202344" y="14453"/>
                  </a:cubicBezTo>
                  <a:lnTo>
                    <a:pt x="202344" y="101172"/>
                  </a:lnTo>
                  <a:cubicBezTo>
                    <a:pt x="202344" y="109302"/>
                    <a:pt x="196021" y="115625"/>
                    <a:pt x="187891" y="115625"/>
                  </a:cubicBezTo>
                  <a:lnTo>
                    <a:pt x="115625" y="115625"/>
                  </a:lnTo>
                  <a:cubicBezTo>
                    <a:pt x="112915" y="115625"/>
                    <a:pt x="110205" y="116528"/>
                    <a:pt x="107495" y="118335"/>
                  </a:cubicBezTo>
                  <a:lnTo>
                    <a:pt x="43360" y="160791"/>
                  </a:lnTo>
                  <a:lnTo>
                    <a:pt x="43360" y="130078"/>
                  </a:lnTo>
                  <a:cubicBezTo>
                    <a:pt x="43360" y="121948"/>
                    <a:pt x="37036" y="115625"/>
                    <a:pt x="28906" y="115625"/>
                  </a:cubicBezTo>
                  <a:lnTo>
                    <a:pt x="14453" y="115625"/>
                  </a:lnTo>
                  <a:cubicBezTo>
                    <a:pt x="6323" y="115625"/>
                    <a:pt x="0" y="109302"/>
                    <a:pt x="0" y="101172"/>
                  </a:cubicBezTo>
                  <a:lnTo>
                    <a:pt x="0" y="14453"/>
                  </a:ln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0" name="Graphic 2">
              <a:extLst>
                <a:ext uri="{FF2B5EF4-FFF2-40B4-BE49-F238E27FC236}">
                  <a16:creationId xmlns:a16="http://schemas.microsoft.com/office/drawing/2014/main" id="{ACD32211-D505-1042-8407-7754DD459E9F}"/>
                </a:ext>
              </a:extLst>
            </p:cNvPr>
            <p:cNvGrpSpPr/>
            <p:nvPr/>
          </p:nvGrpSpPr>
          <p:grpSpPr>
            <a:xfrm>
              <a:off x="5632524" y="3887743"/>
              <a:ext cx="867188" cy="794922"/>
              <a:chOff x="5632524" y="3887743"/>
              <a:chExt cx="867188" cy="794922"/>
            </a:xfrm>
            <a:grpFill/>
          </p:grpSpPr>
          <p:sp>
            <p:nvSpPr>
              <p:cNvPr id="11" name="Freeform 10">
                <a:extLst>
                  <a:ext uri="{FF2B5EF4-FFF2-40B4-BE49-F238E27FC236}">
                    <a16:creationId xmlns:a16="http://schemas.microsoft.com/office/drawing/2014/main" id="{F544A576-66B9-6F27-B1EF-26606120BC90}"/>
                  </a:ext>
                </a:extLst>
              </p:cNvPr>
              <p:cNvSpPr/>
              <p:nvPr/>
            </p:nvSpPr>
            <p:spPr>
              <a:xfrm>
                <a:off x="5632524" y="4290624"/>
                <a:ext cx="867188" cy="392041"/>
              </a:xfrm>
              <a:custGeom>
                <a:avLst/>
                <a:gdLst>
                  <a:gd name="connsiteX0" fmla="*/ 823829 w 867188"/>
                  <a:gd name="connsiteY0" fmla="*/ 30713 h 392041"/>
                  <a:gd name="connsiteX1" fmla="*/ 785890 w 867188"/>
                  <a:gd name="connsiteY1" fmla="*/ 47876 h 392041"/>
                  <a:gd name="connsiteX2" fmla="*/ 719044 w 867188"/>
                  <a:gd name="connsiteY2" fmla="*/ 88525 h 392041"/>
                  <a:gd name="connsiteX3" fmla="*/ 664845 w 867188"/>
                  <a:gd name="connsiteY3" fmla="*/ 88525 h 392041"/>
                  <a:gd name="connsiteX4" fmla="*/ 650391 w 867188"/>
                  <a:gd name="connsiteY4" fmla="*/ 102979 h 392041"/>
                  <a:gd name="connsiteX5" fmla="*/ 650391 w 867188"/>
                  <a:gd name="connsiteY5" fmla="*/ 131885 h 392041"/>
                  <a:gd name="connsiteX6" fmla="*/ 619679 w 867188"/>
                  <a:gd name="connsiteY6" fmla="*/ 131885 h 392041"/>
                  <a:gd name="connsiteX7" fmla="*/ 607032 w 867188"/>
                  <a:gd name="connsiteY7" fmla="*/ 56909 h 392041"/>
                  <a:gd name="connsiteX8" fmla="*/ 590772 w 867188"/>
                  <a:gd name="connsiteY8" fmla="*/ 45166 h 392041"/>
                  <a:gd name="connsiteX9" fmla="*/ 579029 w 867188"/>
                  <a:gd name="connsiteY9" fmla="*/ 61426 h 392041"/>
                  <a:gd name="connsiteX10" fmla="*/ 590772 w 867188"/>
                  <a:gd name="connsiteY10" fmla="*/ 130982 h 392041"/>
                  <a:gd name="connsiteX11" fmla="*/ 548316 w 867188"/>
                  <a:gd name="connsiteY11" fmla="*/ 130982 h 392041"/>
                  <a:gd name="connsiteX12" fmla="*/ 537476 w 867188"/>
                  <a:gd name="connsiteY12" fmla="*/ 56909 h 392041"/>
                  <a:gd name="connsiteX13" fmla="*/ 513990 w 867188"/>
                  <a:gd name="connsiteY13" fmla="*/ 24390 h 392041"/>
                  <a:gd name="connsiteX14" fmla="*/ 469727 w 867188"/>
                  <a:gd name="connsiteY14" fmla="*/ 1807 h 392041"/>
                  <a:gd name="connsiteX15" fmla="*/ 463404 w 867188"/>
                  <a:gd name="connsiteY15" fmla="*/ 0 h 392041"/>
                  <a:gd name="connsiteX16" fmla="*/ 405591 w 867188"/>
                  <a:gd name="connsiteY16" fmla="*/ 0 h 392041"/>
                  <a:gd name="connsiteX17" fmla="*/ 399268 w 867188"/>
                  <a:gd name="connsiteY17" fmla="*/ 1807 h 392041"/>
                  <a:gd name="connsiteX18" fmla="*/ 355005 w 867188"/>
                  <a:gd name="connsiteY18" fmla="*/ 24390 h 392041"/>
                  <a:gd name="connsiteX19" fmla="*/ 331519 w 867188"/>
                  <a:gd name="connsiteY19" fmla="*/ 56909 h 392041"/>
                  <a:gd name="connsiteX20" fmla="*/ 320679 w 867188"/>
                  <a:gd name="connsiteY20" fmla="*/ 130982 h 392041"/>
                  <a:gd name="connsiteX21" fmla="*/ 278223 w 867188"/>
                  <a:gd name="connsiteY21" fmla="*/ 130982 h 392041"/>
                  <a:gd name="connsiteX22" fmla="*/ 289966 w 867188"/>
                  <a:gd name="connsiteY22" fmla="*/ 61426 h 392041"/>
                  <a:gd name="connsiteX23" fmla="*/ 278223 w 867188"/>
                  <a:gd name="connsiteY23" fmla="*/ 45166 h 392041"/>
                  <a:gd name="connsiteX24" fmla="*/ 261963 w 867188"/>
                  <a:gd name="connsiteY24" fmla="*/ 56909 h 392041"/>
                  <a:gd name="connsiteX25" fmla="*/ 261963 w 867188"/>
                  <a:gd name="connsiteY25" fmla="*/ 56909 h 392041"/>
                  <a:gd name="connsiteX26" fmla="*/ 249317 w 867188"/>
                  <a:gd name="connsiteY26" fmla="*/ 131885 h 392041"/>
                  <a:gd name="connsiteX27" fmla="*/ 216797 w 867188"/>
                  <a:gd name="connsiteY27" fmla="*/ 131885 h 392041"/>
                  <a:gd name="connsiteX28" fmla="*/ 216797 w 867188"/>
                  <a:gd name="connsiteY28" fmla="*/ 102979 h 392041"/>
                  <a:gd name="connsiteX29" fmla="*/ 202344 w 867188"/>
                  <a:gd name="connsiteY29" fmla="*/ 88525 h 392041"/>
                  <a:gd name="connsiteX30" fmla="*/ 148145 w 867188"/>
                  <a:gd name="connsiteY30" fmla="*/ 88525 h 392041"/>
                  <a:gd name="connsiteX31" fmla="*/ 81299 w 867188"/>
                  <a:gd name="connsiteY31" fmla="*/ 47876 h 392041"/>
                  <a:gd name="connsiteX32" fmla="*/ 43359 w 867188"/>
                  <a:gd name="connsiteY32" fmla="*/ 30713 h 392041"/>
                  <a:gd name="connsiteX33" fmla="*/ 0 w 867188"/>
                  <a:gd name="connsiteY33" fmla="*/ 74072 h 392041"/>
                  <a:gd name="connsiteX34" fmla="*/ 0 w 867188"/>
                  <a:gd name="connsiteY34" fmla="*/ 247510 h 392041"/>
                  <a:gd name="connsiteX35" fmla="*/ 9937 w 867188"/>
                  <a:gd name="connsiteY35" fmla="*/ 261060 h 392041"/>
                  <a:gd name="connsiteX36" fmla="*/ 14453 w 867188"/>
                  <a:gd name="connsiteY36" fmla="*/ 262866 h 392041"/>
                  <a:gd name="connsiteX37" fmla="*/ 14453 w 867188"/>
                  <a:gd name="connsiteY37" fmla="*/ 363135 h 392041"/>
                  <a:gd name="connsiteX38" fmla="*/ 0 w 867188"/>
                  <a:gd name="connsiteY38" fmla="*/ 363135 h 392041"/>
                  <a:gd name="connsiteX39" fmla="*/ 0 w 867188"/>
                  <a:gd name="connsiteY39" fmla="*/ 392042 h 392041"/>
                  <a:gd name="connsiteX40" fmla="*/ 867189 w 867188"/>
                  <a:gd name="connsiteY40" fmla="*/ 392042 h 392041"/>
                  <a:gd name="connsiteX41" fmla="*/ 867189 w 867188"/>
                  <a:gd name="connsiteY41" fmla="*/ 363135 h 392041"/>
                  <a:gd name="connsiteX42" fmla="*/ 852735 w 867188"/>
                  <a:gd name="connsiteY42" fmla="*/ 363135 h 392041"/>
                  <a:gd name="connsiteX43" fmla="*/ 852735 w 867188"/>
                  <a:gd name="connsiteY43" fmla="*/ 233960 h 392041"/>
                  <a:gd name="connsiteX44" fmla="*/ 858155 w 867188"/>
                  <a:gd name="connsiteY44" fmla="*/ 231250 h 392041"/>
                  <a:gd name="connsiteX45" fmla="*/ 867189 w 867188"/>
                  <a:gd name="connsiteY45" fmla="*/ 217700 h 392041"/>
                  <a:gd name="connsiteX46" fmla="*/ 867189 w 867188"/>
                  <a:gd name="connsiteY46" fmla="*/ 73169 h 392041"/>
                  <a:gd name="connsiteX47" fmla="*/ 823829 w 867188"/>
                  <a:gd name="connsiteY47" fmla="*/ 30713 h 392041"/>
                  <a:gd name="connsiteX48" fmla="*/ 693751 w 867188"/>
                  <a:gd name="connsiteY48" fmla="*/ 303516 h 392041"/>
                  <a:gd name="connsiteX49" fmla="*/ 727174 w 867188"/>
                  <a:gd name="connsiteY49" fmla="*/ 363135 h 392041"/>
                  <a:gd name="connsiteX50" fmla="*/ 693751 w 867188"/>
                  <a:gd name="connsiteY50" fmla="*/ 363135 h 392041"/>
                  <a:gd name="connsiteX51" fmla="*/ 693751 w 867188"/>
                  <a:gd name="connsiteY51" fmla="*/ 303516 h 392041"/>
                  <a:gd name="connsiteX52" fmla="*/ 693751 w 867188"/>
                  <a:gd name="connsiteY52" fmla="*/ 160791 h 392041"/>
                  <a:gd name="connsiteX53" fmla="*/ 737110 w 867188"/>
                  <a:gd name="connsiteY53" fmla="*/ 160791 h 392041"/>
                  <a:gd name="connsiteX54" fmla="*/ 743433 w 867188"/>
                  <a:gd name="connsiteY54" fmla="*/ 158984 h 392041"/>
                  <a:gd name="connsiteX55" fmla="*/ 780470 w 867188"/>
                  <a:gd name="connsiteY55" fmla="*/ 140918 h 392041"/>
                  <a:gd name="connsiteX56" fmla="*/ 780470 w 867188"/>
                  <a:gd name="connsiteY56" fmla="*/ 167114 h 392041"/>
                  <a:gd name="connsiteX57" fmla="*/ 693751 w 867188"/>
                  <a:gd name="connsiteY57" fmla="*/ 221314 h 392041"/>
                  <a:gd name="connsiteX58" fmla="*/ 693751 w 867188"/>
                  <a:gd name="connsiteY58" fmla="*/ 160791 h 392041"/>
                  <a:gd name="connsiteX59" fmla="*/ 359522 w 867188"/>
                  <a:gd name="connsiteY59" fmla="*/ 62329 h 392041"/>
                  <a:gd name="connsiteX60" fmla="*/ 367652 w 867188"/>
                  <a:gd name="connsiteY60" fmla="*/ 51489 h 392041"/>
                  <a:gd name="connsiteX61" fmla="*/ 409205 w 867188"/>
                  <a:gd name="connsiteY61" fmla="*/ 30713 h 392041"/>
                  <a:gd name="connsiteX62" fmla="*/ 459791 w 867188"/>
                  <a:gd name="connsiteY62" fmla="*/ 30713 h 392041"/>
                  <a:gd name="connsiteX63" fmla="*/ 501343 w 867188"/>
                  <a:gd name="connsiteY63" fmla="*/ 51489 h 392041"/>
                  <a:gd name="connsiteX64" fmla="*/ 509473 w 867188"/>
                  <a:gd name="connsiteY64" fmla="*/ 62329 h 392041"/>
                  <a:gd name="connsiteX65" fmla="*/ 519410 w 867188"/>
                  <a:gd name="connsiteY65" fmla="*/ 131885 h 392041"/>
                  <a:gd name="connsiteX66" fmla="*/ 492310 w 867188"/>
                  <a:gd name="connsiteY66" fmla="*/ 131885 h 392041"/>
                  <a:gd name="connsiteX67" fmla="*/ 492310 w 867188"/>
                  <a:gd name="connsiteY67" fmla="*/ 74072 h 392041"/>
                  <a:gd name="connsiteX68" fmla="*/ 477857 w 867188"/>
                  <a:gd name="connsiteY68" fmla="*/ 59619 h 392041"/>
                  <a:gd name="connsiteX69" fmla="*/ 391138 w 867188"/>
                  <a:gd name="connsiteY69" fmla="*/ 59619 h 392041"/>
                  <a:gd name="connsiteX70" fmla="*/ 376685 w 867188"/>
                  <a:gd name="connsiteY70" fmla="*/ 74072 h 392041"/>
                  <a:gd name="connsiteX71" fmla="*/ 376685 w 867188"/>
                  <a:gd name="connsiteY71" fmla="*/ 131885 h 392041"/>
                  <a:gd name="connsiteX72" fmla="*/ 349586 w 867188"/>
                  <a:gd name="connsiteY72" fmla="*/ 131885 h 392041"/>
                  <a:gd name="connsiteX73" fmla="*/ 359522 w 867188"/>
                  <a:gd name="connsiteY73" fmla="*/ 62329 h 392041"/>
                  <a:gd name="connsiteX74" fmla="*/ 462501 w 867188"/>
                  <a:gd name="connsiteY74" fmla="*/ 131885 h 392041"/>
                  <a:gd name="connsiteX75" fmla="*/ 404688 w 867188"/>
                  <a:gd name="connsiteY75" fmla="*/ 131885 h 392041"/>
                  <a:gd name="connsiteX76" fmla="*/ 404688 w 867188"/>
                  <a:gd name="connsiteY76" fmla="*/ 88525 h 392041"/>
                  <a:gd name="connsiteX77" fmla="*/ 462501 w 867188"/>
                  <a:gd name="connsiteY77" fmla="*/ 88525 h 392041"/>
                  <a:gd name="connsiteX78" fmla="*/ 462501 w 867188"/>
                  <a:gd name="connsiteY78" fmla="*/ 131885 h 392041"/>
                  <a:gd name="connsiteX79" fmla="*/ 664845 w 867188"/>
                  <a:gd name="connsiteY79" fmla="*/ 160791 h 392041"/>
                  <a:gd name="connsiteX80" fmla="*/ 664845 w 867188"/>
                  <a:gd name="connsiteY80" fmla="*/ 189698 h 392041"/>
                  <a:gd name="connsiteX81" fmla="*/ 202344 w 867188"/>
                  <a:gd name="connsiteY81" fmla="*/ 189698 h 392041"/>
                  <a:gd name="connsiteX82" fmla="*/ 202344 w 867188"/>
                  <a:gd name="connsiteY82" fmla="*/ 160791 h 392041"/>
                  <a:gd name="connsiteX83" fmla="*/ 664845 w 867188"/>
                  <a:gd name="connsiteY83" fmla="*/ 160791 h 392041"/>
                  <a:gd name="connsiteX84" fmla="*/ 520313 w 867188"/>
                  <a:gd name="connsiteY84" fmla="*/ 221314 h 392041"/>
                  <a:gd name="connsiteX85" fmla="*/ 520313 w 867188"/>
                  <a:gd name="connsiteY85" fmla="*/ 218604 h 392041"/>
                  <a:gd name="connsiteX86" fmla="*/ 607032 w 867188"/>
                  <a:gd name="connsiteY86" fmla="*/ 218604 h 392041"/>
                  <a:gd name="connsiteX87" fmla="*/ 607032 w 867188"/>
                  <a:gd name="connsiteY87" fmla="*/ 363135 h 392041"/>
                  <a:gd name="connsiteX88" fmla="*/ 478760 w 867188"/>
                  <a:gd name="connsiteY88" fmla="*/ 363135 h 392041"/>
                  <a:gd name="connsiteX89" fmla="*/ 490503 w 867188"/>
                  <a:gd name="connsiteY89" fmla="*/ 268287 h 392041"/>
                  <a:gd name="connsiteX90" fmla="*/ 507667 w 867188"/>
                  <a:gd name="connsiteY90" fmla="*/ 251123 h 392041"/>
                  <a:gd name="connsiteX91" fmla="*/ 520313 w 867188"/>
                  <a:gd name="connsiteY91" fmla="*/ 221314 h 392041"/>
                  <a:gd name="connsiteX92" fmla="*/ 359522 w 867188"/>
                  <a:gd name="connsiteY92" fmla="*/ 252027 h 392041"/>
                  <a:gd name="connsiteX93" fmla="*/ 376685 w 867188"/>
                  <a:gd name="connsiteY93" fmla="*/ 269190 h 392041"/>
                  <a:gd name="connsiteX94" fmla="*/ 388428 w 867188"/>
                  <a:gd name="connsiteY94" fmla="*/ 364038 h 392041"/>
                  <a:gd name="connsiteX95" fmla="*/ 260156 w 867188"/>
                  <a:gd name="connsiteY95" fmla="*/ 364038 h 392041"/>
                  <a:gd name="connsiteX96" fmla="*/ 260156 w 867188"/>
                  <a:gd name="connsiteY96" fmla="*/ 219507 h 392041"/>
                  <a:gd name="connsiteX97" fmla="*/ 346875 w 867188"/>
                  <a:gd name="connsiteY97" fmla="*/ 219507 h 392041"/>
                  <a:gd name="connsiteX98" fmla="*/ 346875 w 867188"/>
                  <a:gd name="connsiteY98" fmla="*/ 222217 h 392041"/>
                  <a:gd name="connsiteX99" fmla="*/ 359522 w 867188"/>
                  <a:gd name="connsiteY99" fmla="*/ 252027 h 392041"/>
                  <a:gd name="connsiteX100" fmla="*/ 173438 w 867188"/>
                  <a:gd name="connsiteY100" fmla="*/ 279127 h 392041"/>
                  <a:gd name="connsiteX101" fmla="*/ 158081 w 867188"/>
                  <a:gd name="connsiteY101" fmla="*/ 228540 h 392041"/>
                  <a:gd name="connsiteX102" fmla="*/ 151758 w 867188"/>
                  <a:gd name="connsiteY102" fmla="*/ 220411 h 392041"/>
                  <a:gd name="connsiteX103" fmla="*/ 86719 w 867188"/>
                  <a:gd name="connsiteY103" fmla="*/ 181567 h 392041"/>
                  <a:gd name="connsiteX104" fmla="*/ 86719 w 867188"/>
                  <a:gd name="connsiteY104" fmla="*/ 140918 h 392041"/>
                  <a:gd name="connsiteX105" fmla="*/ 123755 w 867188"/>
                  <a:gd name="connsiteY105" fmla="*/ 158984 h 392041"/>
                  <a:gd name="connsiteX106" fmla="*/ 130078 w 867188"/>
                  <a:gd name="connsiteY106" fmla="*/ 160791 h 392041"/>
                  <a:gd name="connsiteX107" fmla="*/ 173438 w 867188"/>
                  <a:gd name="connsiteY107" fmla="*/ 160791 h 392041"/>
                  <a:gd name="connsiteX108" fmla="*/ 173438 w 867188"/>
                  <a:gd name="connsiteY108" fmla="*/ 279127 h 392041"/>
                  <a:gd name="connsiteX109" fmla="*/ 43359 w 867188"/>
                  <a:gd name="connsiteY109" fmla="*/ 272803 h 392041"/>
                  <a:gd name="connsiteX110" fmla="*/ 89429 w 867188"/>
                  <a:gd name="connsiteY110" fmla="*/ 288160 h 392041"/>
                  <a:gd name="connsiteX111" fmla="*/ 111108 w 867188"/>
                  <a:gd name="connsiteY111" fmla="*/ 363135 h 392041"/>
                  <a:gd name="connsiteX112" fmla="*/ 43359 w 867188"/>
                  <a:gd name="connsiteY112" fmla="*/ 363135 h 392041"/>
                  <a:gd name="connsiteX113" fmla="*/ 43359 w 867188"/>
                  <a:gd name="connsiteY113" fmla="*/ 272803 h 392041"/>
                  <a:gd name="connsiteX114" fmla="*/ 140918 w 867188"/>
                  <a:gd name="connsiteY114" fmla="*/ 363135 h 392041"/>
                  <a:gd name="connsiteX115" fmla="*/ 114722 w 867188"/>
                  <a:gd name="connsiteY115" fmla="*/ 272803 h 392041"/>
                  <a:gd name="connsiteX116" fmla="*/ 105689 w 867188"/>
                  <a:gd name="connsiteY116" fmla="*/ 262866 h 392041"/>
                  <a:gd name="connsiteX117" fmla="*/ 28906 w 867188"/>
                  <a:gd name="connsiteY117" fmla="*/ 237573 h 392041"/>
                  <a:gd name="connsiteX118" fmla="*/ 28906 w 867188"/>
                  <a:gd name="connsiteY118" fmla="*/ 74976 h 392041"/>
                  <a:gd name="connsiteX119" fmla="*/ 43359 w 867188"/>
                  <a:gd name="connsiteY119" fmla="*/ 60523 h 392041"/>
                  <a:gd name="connsiteX120" fmla="*/ 61426 w 867188"/>
                  <a:gd name="connsiteY120" fmla="*/ 70459 h 392041"/>
                  <a:gd name="connsiteX121" fmla="*/ 65039 w 867188"/>
                  <a:gd name="connsiteY121" fmla="*/ 73169 h 392041"/>
                  <a:gd name="connsiteX122" fmla="*/ 137305 w 867188"/>
                  <a:gd name="connsiteY122" fmla="*/ 116529 h 392041"/>
                  <a:gd name="connsiteX123" fmla="*/ 144531 w 867188"/>
                  <a:gd name="connsiteY123" fmla="*/ 118335 h 392041"/>
                  <a:gd name="connsiteX124" fmla="*/ 187891 w 867188"/>
                  <a:gd name="connsiteY124" fmla="*/ 118335 h 392041"/>
                  <a:gd name="connsiteX125" fmla="*/ 187891 w 867188"/>
                  <a:gd name="connsiteY125" fmla="*/ 132788 h 392041"/>
                  <a:gd name="connsiteX126" fmla="*/ 133691 w 867188"/>
                  <a:gd name="connsiteY126" fmla="*/ 132788 h 392041"/>
                  <a:gd name="connsiteX127" fmla="*/ 78589 w 867188"/>
                  <a:gd name="connsiteY127" fmla="*/ 105689 h 392041"/>
                  <a:gd name="connsiteX128" fmla="*/ 59619 w 867188"/>
                  <a:gd name="connsiteY128" fmla="*/ 112012 h 392041"/>
                  <a:gd name="connsiteX129" fmla="*/ 57813 w 867188"/>
                  <a:gd name="connsiteY129" fmla="*/ 118335 h 392041"/>
                  <a:gd name="connsiteX130" fmla="*/ 57813 w 867188"/>
                  <a:gd name="connsiteY130" fmla="*/ 190601 h 392041"/>
                  <a:gd name="connsiteX131" fmla="*/ 65039 w 867188"/>
                  <a:gd name="connsiteY131" fmla="*/ 203247 h 392041"/>
                  <a:gd name="connsiteX132" fmla="*/ 132788 w 867188"/>
                  <a:gd name="connsiteY132" fmla="*/ 243897 h 392041"/>
                  <a:gd name="connsiteX133" fmla="*/ 168921 w 867188"/>
                  <a:gd name="connsiteY133" fmla="*/ 364038 h 392041"/>
                  <a:gd name="connsiteX134" fmla="*/ 140918 w 867188"/>
                  <a:gd name="connsiteY134" fmla="*/ 364038 h 392041"/>
                  <a:gd name="connsiteX135" fmla="*/ 202344 w 867188"/>
                  <a:gd name="connsiteY135" fmla="*/ 363135 h 392041"/>
                  <a:gd name="connsiteX136" fmla="*/ 202344 w 867188"/>
                  <a:gd name="connsiteY136" fmla="*/ 218604 h 392041"/>
                  <a:gd name="connsiteX137" fmla="*/ 231250 w 867188"/>
                  <a:gd name="connsiteY137" fmla="*/ 218604 h 392041"/>
                  <a:gd name="connsiteX138" fmla="*/ 231250 w 867188"/>
                  <a:gd name="connsiteY138" fmla="*/ 363135 h 392041"/>
                  <a:gd name="connsiteX139" fmla="*/ 202344 w 867188"/>
                  <a:gd name="connsiteY139" fmla="*/ 363135 h 392041"/>
                  <a:gd name="connsiteX140" fmla="*/ 417335 w 867188"/>
                  <a:gd name="connsiteY140" fmla="*/ 363135 h 392041"/>
                  <a:gd name="connsiteX141" fmla="*/ 404688 w 867188"/>
                  <a:gd name="connsiteY141" fmla="*/ 260156 h 392041"/>
                  <a:gd name="connsiteX142" fmla="*/ 400171 w 867188"/>
                  <a:gd name="connsiteY142" fmla="*/ 252027 h 392041"/>
                  <a:gd name="connsiteX143" fmla="*/ 379395 w 867188"/>
                  <a:gd name="connsiteY143" fmla="*/ 231250 h 392041"/>
                  <a:gd name="connsiteX144" fmla="*/ 374878 w 867188"/>
                  <a:gd name="connsiteY144" fmla="*/ 221314 h 392041"/>
                  <a:gd name="connsiteX145" fmla="*/ 374878 w 867188"/>
                  <a:gd name="connsiteY145" fmla="*/ 218604 h 392041"/>
                  <a:gd name="connsiteX146" fmla="*/ 490503 w 867188"/>
                  <a:gd name="connsiteY146" fmla="*/ 218604 h 392041"/>
                  <a:gd name="connsiteX147" fmla="*/ 490503 w 867188"/>
                  <a:gd name="connsiteY147" fmla="*/ 221314 h 392041"/>
                  <a:gd name="connsiteX148" fmla="*/ 485987 w 867188"/>
                  <a:gd name="connsiteY148" fmla="*/ 231250 h 392041"/>
                  <a:gd name="connsiteX149" fmla="*/ 465211 w 867188"/>
                  <a:gd name="connsiteY149" fmla="*/ 252027 h 392041"/>
                  <a:gd name="connsiteX150" fmla="*/ 460694 w 867188"/>
                  <a:gd name="connsiteY150" fmla="*/ 260156 h 392041"/>
                  <a:gd name="connsiteX151" fmla="*/ 448048 w 867188"/>
                  <a:gd name="connsiteY151" fmla="*/ 363135 h 392041"/>
                  <a:gd name="connsiteX152" fmla="*/ 417335 w 867188"/>
                  <a:gd name="connsiteY152" fmla="*/ 363135 h 392041"/>
                  <a:gd name="connsiteX153" fmla="*/ 635938 w 867188"/>
                  <a:gd name="connsiteY153" fmla="*/ 363135 h 392041"/>
                  <a:gd name="connsiteX154" fmla="*/ 635938 w 867188"/>
                  <a:gd name="connsiteY154" fmla="*/ 218604 h 392041"/>
                  <a:gd name="connsiteX155" fmla="*/ 664845 w 867188"/>
                  <a:gd name="connsiteY155" fmla="*/ 218604 h 392041"/>
                  <a:gd name="connsiteX156" fmla="*/ 664845 w 867188"/>
                  <a:gd name="connsiteY156" fmla="*/ 363135 h 392041"/>
                  <a:gd name="connsiteX157" fmla="*/ 635938 w 867188"/>
                  <a:gd name="connsiteY157" fmla="*/ 363135 h 392041"/>
                  <a:gd name="connsiteX158" fmla="*/ 760597 w 867188"/>
                  <a:gd name="connsiteY158" fmla="*/ 363135 h 392041"/>
                  <a:gd name="connsiteX159" fmla="*/ 699171 w 867188"/>
                  <a:gd name="connsiteY159" fmla="*/ 252930 h 392041"/>
                  <a:gd name="connsiteX160" fmla="*/ 803053 w 867188"/>
                  <a:gd name="connsiteY160" fmla="*/ 187891 h 392041"/>
                  <a:gd name="connsiteX161" fmla="*/ 810279 w 867188"/>
                  <a:gd name="connsiteY161" fmla="*/ 175245 h 392041"/>
                  <a:gd name="connsiteX162" fmla="*/ 810279 w 867188"/>
                  <a:gd name="connsiteY162" fmla="*/ 117432 h 392041"/>
                  <a:gd name="connsiteX163" fmla="*/ 795826 w 867188"/>
                  <a:gd name="connsiteY163" fmla="*/ 102979 h 392041"/>
                  <a:gd name="connsiteX164" fmla="*/ 789503 w 867188"/>
                  <a:gd name="connsiteY164" fmla="*/ 104785 h 392041"/>
                  <a:gd name="connsiteX165" fmla="*/ 734400 w 867188"/>
                  <a:gd name="connsiteY165" fmla="*/ 131885 h 392041"/>
                  <a:gd name="connsiteX166" fmla="*/ 680201 w 867188"/>
                  <a:gd name="connsiteY166" fmla="*/ 131885 h 392041"/>
                  <a:gd name="connsiteX167" fmla="*/ 680201 w 867188"/>
                  <a:gd name="connsiteY167" fmla="*/ 117432 h 392041"/>
                  <a:gd name="connsiteX168" fmla="*/ 723561 w 867188"/>
                  <a:gd name="connsiteY168" fmla="*/ 117432 h 392041"/>
                  <a:gd name="connsiteX169" fmla="*/ 730787 w 867188"/>
                  <a:gd name="connsiteY169" fmla="*/ 115625 h 392041"/>
                  <a:gd name="connsiteX170" fmla="*/ 803053 w 867188"/>
                  <a:gd name="connsiteY170" fmla="*/ 72266 h 392041"/>
                  <a:gd name="connsiteX171" fmla="*/ 806666 w 867188"/>
                  <a:gd name="connsiteY171" fmla="*/ 69556 h 392041"/>
                  <a:gd name="connsiteX172" fmla="*/ 824732 w 867188"/>
                  <a:gd name="connsiteY172" fmla="*/ 59619 h 392041"/>
                  <a:gd name="connsiteX173" fmla="*/ 839186 w 867188"/>
                  <a:gd name="connsiteY173" fmla="*/ 74072 h 392041"/>
                  <a:gd name="connsiteX174" fmla="*/ 839186 w 867188"/>
                  <a:gd name="connsiteY174" fmla="*/ 208667 h 392041"/>
                  <a:gd name="connsiteX175" fmla="*/ 747047 w 867188"/>
                  <a:gd name="connsiteY175" fmla="*/ 248413 h 392041"/>
                  <a:gd name="connsiteX176" fmla="*/ 738917 w 867188"/>
                  <a:gd name="connsiteY176" fmla="*/ 265577 h 392041"/>
                  <a:gd name="connsiteX177" fmla="*/ 763307 w 867188"/>
                  <a:gd name="connsiteY177" fmla="*/ 363135 h 392041"/>
                  <a:gd name="connsiteX178" fmla="*/ 760597 w 867188"/>
                  <a:gd name="connsiteY178" fmla="*/ 363135 h 392041"/>
                  <a:gd name="connsiteX179" fmla="*/ 823829 w 867188"/>
                  <a:gd name="connsiteY179" fmla="*/ 363135 h 392041"/>
                  <a:gd name="connsiteX180" fmla="*/ 791310 w 867188"/>
                  <a:gd name="connsiteY180" fmla="*/ 363135 h 392041"/>
                  <a:gd name="connsiteX181" fmla="*/ 767823 w 867188"/>
                  <a:gd name="connsiteY181" fmla="*/ 270093 h 392041"/>
                  <a:gd name="connsiteX182" fmla="*/ 822926 w 867188"/>
                  <a:gd name="connsiteY182" fmla="*/ 246607 h 392041"/>
                  <a:gd name="connsiteX183" fmla="*/ 822926 w 867188"/>
                  <a:gd name="connsiteY183" fmla="*/ 363135 h 39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867188" h="392041">
                    <a:moveTo>
                      <a:pt x="823829" y="30713"/>
                    </a:moveTo>
                    <a:cubicBezTo>
                      <a:pt x="804860" y="30713"/>
                      <a:pt x="790406" y="43359"/>
                      <a:pt x="785890" y="47876"/>
                    </a:cubicBezTo>
                    <a:lnTo>
                      <a:pt x="719044" y="88525"/>
                    </a:lnTo>
                    <a:lnTo>
                      <a:pt x="664845" y="88525"/>
                    </a:lnTo>
                    <a:cubicBezTo>
                      <a:pt x="656715" y="88525"/>
                      <a:pt x="650391" y="94849"/>
                      <a:pt x="650391" y="102979"/>
                    </a:cubicBezTo>
                    <a:lnTo>
                      <a:pt x="650391" y="131885"/>
                    </a:lnTo>
                    <a:lnTo>
                      <a:pt x="619679" y="131885"/>
                    </a:lnTo>
                    <a:lnTo>
                      <a:pt x="607032" y="56909"/>
                    </a:lnTo>
                    <a:cubicBezTo>
                      <a:pt x="606129" y="48780"/>
                      <a:pt x="597999" y="43359"/>
                      <a:pt x="590772" y="45166"/>
                    </a:cubicBezTo>
                    <a:cubicBezTo>
                      <a:pt x="582642" y="46069"/>
                      <a:pt x="577222" y="54199"/>
                      <a:pt x="579029" y="61426"/>
                    </a:cubicBezTo>
                    <a:lnTo>
                      <a:pt x="590772" y="130982"/>
                    </a:lnTo>
                    <a:lnTo>
                      <a:pt x="548316" y="130982"/>
                    </a:lnTo>
                    <a:lnTo>
                      <a:pt x="537476" y="56909"/>
                    </a:lnTo>
                    <a:cubicBezTo>
                      <a:pt x="535670" y="42456"/>
                      <a:pt x="526636" y="30713"/>
                      <a:pt x="513990" y="24390"/>
                    </a:cubicBezTo>
                    <a:lnTo>
                      <a:pt x="469727" y="1807"/>
                    </a:lnTo>
                    <a:cubicBezTo>
                      <a:pt x="467920" y="903"/>
                      <a:pt x="465211" y="0"/>
                      <a:pt x="463404" y="0"/>
                    </a:cubicBezTo>
                    <a:lnTo>
                      <a:pt x="405591" y="0"/>
                    </a:lnTo>
                    <a:cubicBezTo>
                      <a:pt x="403785" y="0"/>
                      <a:pt x="401075" y="903"/>
                      <a:pt x="399268" y="1807"/>
                    </a:cubicBezTo>
                    <a:lnTo>
                      <a:pt x="355005" y="24390"/>
                    </a:lnTo>
                    <a:cubicBezTo>
                      <a:pt x="342359" y="30713"/>
                      <a:pt x="333326" y="43359"/>
                      <a:pt x="331519" y="56909"/>
                    </a:cubicBezTo>
                    <a:lnTo>
                      <a:pt x="320679" y="130982"/>
                    </a:lnTo>
                    <a:lnTo>
                      <a:pt x="278223" y="130982"/>
                    </a:lnTo>
                    <a:lnTo>
                      <a:pt x="289966" y="61426"/>
                    </a:lnTo>
                    <a:cubicBezTo>
                      <a:pt x="290870" y="53296"/>
                      <a:pt x="286353" y="46069"/>
                      <a:pt x="278223" y="45166"/>
                    </a:cubicBezTo>
                    <a:cubicBezTo>
                      <a:pt x="270093" y="44263"/>
                      <a:pt x="262867" y="48780"/>
                      <a:pt x="261963" y="56909"/>
                    </a:cubicBezTo>
                    <a:cubicBezTo>
                      <a:pt x="261963" y="56909"/>
                      <a:pt x="261963" y="56909"/>
                      <a:pt x="261963" y="56909"/>
                    </a:cubicBezTo>
                    <a:lnTo>
                      <a:pt x="249317" y="131885"/>
                    </a:lnTo>
                    <a:lnTo>
                      <a:pt x="216797" y="131885"/>
                    </a:lnTo>
                    <a:lnTo>
                      <a:pt x="216797" y="102979"/>
                    </a:lnTo>
                    <a:cubicBezTo>
                      <a:pt x="216797" y="94849"/>
                      <a:pt x="210474" y="88525"/>
                      <a:pt x="202344" y="88525"/>
                    </a:cubicBezTo>
                    <a:lnTo>
                      <a:pt x="148145" y="88525"/>
                    </a:lnTo>
                    <a:lnTo>
                      <a:pt x="81299" y="47876"/>
                    </a:lnTo>
                    <a:cubicBezTo>
                      <a:pt x="76782" y="43359"/>
                      <a:pt x="62329" y="30713"/>
                      <a:pt x="43359" y="30713"/>
                    </a:cubicBezTo>
                    <a:cubicBezTo>
                      <a:pt x="19873" y="30713"/>
                      <a:pt x="0" y="50586"/>
                      <a:pt x="0" y="74072"/>
                    </a:cubicBezTo>
                    <a:lnTo>
                      <a:pt x="0" y="247510"/>
                    </a:lnTo>
                    <a:cubicBezTo>
                      <a:pt x="0" y="253833"/>
                      <a:pt x="3613" y="259253"/>
                      <a:pt x="9937" y="261060"/>
                    </a:cubicBezTo>
                    <a:lnTo>
                      <a:pt x="14453" y="262866"/>
                    </a:lnTo>
                    <a:lnTo>
                      <a:pt x="14453" y="363135"/>
                    </a:lnTo>
                    <a:lnTo>
                      <a:pt x="0" y="363135"/>
                    </a:lnTo>
                    <a:lnTo>
                      <a:pt x="0" y="392042"/>
                    </a:lnTo>
                    <a:lnTo>
                      <a:pt x="867189" y="392042"/>
                    </a:lnTo>
                    <a:lnTo>
                      <a:pt x="867189" y="363135"/>
                    </a:lnTo>
                    <a:lnTo>
                      <a:pt x="852735" y="363135"/>
                    </a:lnTo>
                    <a:lnTo>
                      <a:pt x="852735" y="233960"/>
                    </a:lnTo>
                    <a:lnTo>
                      <a:pt x="858155" y="231250"/>
                    </a:lnTo>
                    <a:cubicBezTo>
                      <a:pt x="863575" y="228540"/>
                      <a:pt x="867189" y="224024"/>
                      <a:pt x="867189" y="217700"/>
                    </a:cubicBezTo>
                    <a:lnTo>
                      <a:pt x="867189" y="73169"/>
                    </a:lnTo>
                    <a:cubicBezTo>
                      <a:pt x="867189" y="50586"/>
                      <a:pt x="848219" y="30713"/>
                      <a:pt x="823829" y="30713"/>
                    </a:cubicBezTo>
                    <a:close/>
                    <a:moveTo>
                      <a:pt x="693751" y="303516"/>
                    </a:moveTo>
                    <a:lnTo>
                      <a:pt x="727174" y="363135"/>
                    </a:lnTo>
                    <a:lnTo>
                      <a:pt x="693751" y="363135"/>
                    </a:lnTo>
                    <a:lnTo>
                      <a:pt x="693751" y="303516"/>
                    </a:lnTo>
                    <a:close/>
                    <a:moveTo>
                      <a:pt x="693751" y="160791"/>
                    </a:moveTo>
                    <a:lnTo>
                      <a:pt x="737110" y="160791"/>
                    </a:lnTo>
                    <a:cubicBezTo>
                      <a:pt x="738917" y="160791"/>
                      <a:pt x="741627" y="159888"/>
                      <a:pt x="743433" y="158984"/>
                    </a:cubicBezTo>
                    <a:lnTo>
                      <a:pt x="780470" y="140918"/>
                    </a:lnTo>
                    <a:lnTo>
                      <a:pt x="780470" y="167114"/>
                    </a:lnTo>
                    <a:lnTo>
                      <a:pt x="693751" y="221314"/>
                    </a:lnTo>
                    <a:lnTo>
                      <a:pt x="693751" y="160791"/>
                    </a:lnTo>
                    <a:close/>
                    <a:moveTo>
                      <a:pt x="359522" y="62329"/>
                    </a:moveTo>
                    <a:cubicBezTo>
                      <a:pt x="360425" y="57813"/>
                      <a:pt x="363135" y="53296"/>
                      <a:pt x="367652" y="51489"/>
                    </a:cubicBezTo>
                    <a:lnTo>
                      <a:pt x="409205" y="30713"/>
                    </a:lnTo>
                    <a:lnTo>
                      <a:pt x="459791" y="30713"/>
                    </a:lnTo>
                    <a:lnTo>
                      <a:pt x="501343" y="51489"/>
                    </a:lnTo>
                    <a:cubicBezTo>
                      <a:pt x="505860" y="53296"/>
                      <a:pt x="508570" y="57813"/>
                      <a:pt x="509473" y="62329"/>
                    </a:cubicBezTo>
                    <a:lnTo>
                      <a:pt x="519410" y="131885"/>
                    </a:lnTo>
                    <a:lnTo>
                      <a:pt x="492310" y="131885"/>
                    </a:lnTo>
                    <a:lnTo>
                      <a:pt x="492310" y="74072"/>
                    </a:lnTo>
                    <a:cubicBezTo>
                      <a:pt x="492310" y="65942"/>
                      <a:pt x="485987" y="59619"/>
                      <a:pt x="477857" y="59619"/>
                    </a:cubicBezTo>
                    <a:lnTo>
                      <a:pt x="391138" y="59619"/>
                    </a:lnTo>
                    <a:cubicBezTo>
                      <a:pt x="383008" y="59619"/>
                      <a:pt x="376685" y="65942"/>
                      <a:pt x="376685" y="74072"/>
                    </a:cubicBezTo>
                    <a:lnTo>
                      <a:pt x="376685" y="131885"/>
                    </a:lnTo>
                    <a:lnTo>
                      <a:pt x="349586" y="131885"/>
                    </a:lnTo>
                    <a:lnTo>
                      <a:pt x="359522" y="62329"/>
                    </a:lnTo>
                    <a:close/>
                    <a:moveTo>
                      <a:pt x="462501" y="131885"/>
                    </a:moveTo>
                    <a:lnTo>
                      <a:pt x="404688" y="131885"/>
                    </a:lnTo>
                    <a:lnTo>
                      <a:pt x="404688" y="88525"/>
                    </a:lnTo>
                    <a:lnTo>
                      <a:pt x="462501" y="88525"/>
                    </a:lnTo>
                    <a:lnTo>
                      <a:pt x="462501" y="131885"/>
                    </a:lnTo>
                    <a:close/>
                    <a:moveTo>
                      <a:pt x="664845" y="160791"/>
                    </a:moveTo>
                    <a:lnTo>
                      <a:pt x="664845" y="189698"/>
                    </a:lnTo>
                    <a:lnTo>
                      <a:pt x="202344" y="189698"/>
                    </a:lnTo>
                    <a:lnTo>
                      <a:pt x="202344" y="160791"/>
                    </a:lnTo>
                    <a:lnTo>
                      <a:pt x="664845" y="160791"/>
                    </a:lnTo>
                    <a:close/>
                    <a:moveTo>
                      <a:pt x="520313" y="221314"/>
                    </a:moveTo>
                    <a:lnTo>
                      <a:pt x="520313" y="218604"/>
                    </a:lnTo>
                    <a:lnTo>
                      <a:pt x="607032" y="218604"/>
                    </a:lnTo>
                    <a:lnTo>
                      <a:pt x="607032" y="363135"/>
                    </a:lnTo>
                    <a:lnTo>
                      <a:pt x="478760" y="363135"/>
                    </a:lnTo>
                    <a:lnTo>
                      <a:pt x="490503" y="268287"/>
                    </a:lnTo>
                    <a:lnTo>
                      <a:pt x="507667" y="251123"/>
                    </a:lnTo>
                    <a:cubicBezTo>
                      <a:pt x="515797" y="243897"/>
                      <a:pt x="520313" y="233057"/>
                      <a:pt x="520313" y="221314"/>
                    </a:cubicBezTo>
                    <a:close/>
                    <a:moveTo>
                      <a:pt x="359522" y="252027"/>
                    </a:moveTo>
                    <a:lnTo>
                      <a:pt x="376685" y="269190"/>
                    </a:lnTo>
                    <a:lnTo>
                      <a:pt x="388428" y="364038"/>
                    </a:lnTo>
                    <a:lnTo>
                      <a:pt x="260156" y="364038"/>
                    </a:lnTo>
                    <a:lnTo>
                      <a:pt x="260156" y="219507"/>
                    </a:lnTo>
                    <a:lnTo>
                      <a:pt x="346875" y="219507"/>
                    </a:lnTo>
                    <a:lnTo>
                      <a:pt x="346875" y="222217"/>
                    </a:lnTo>
                    <a:cubicBezTo>
                      <a:pt x="346875" y="233057"/>
                      <a:pt x="351392" y="243897"/>
                      <a:pt x="359522" y="252027"/>
                    </a:cubicBezTo>
                    <a:close/>
                    <a:moveTo>
                      <a:pt x="173438" y="279127"/>
                    </a:moveTo>
                    <a:lnTo>
                      <a:pt x="158081" y="228540"/>
                    </a:lnTo>
                    <a:cubicBezTo>
                      <a:pt x="157178" y="224927"/>
                      <a:pt x="154468" y="222217"/>
                      <a:pt x="151758" y="220411"/>
                    </a:cubicBezTo>
                    <a:lnTo>
                      <a:pt x="86719" y="181567"/>
                    </a:lnTo>
                    <a:lnTo>
                      <a:pt x="86719" y="140918"/>
                    </a:lnTo>
                    <a:lnTo>
                      <a:pt x="123755" y="158984"/>
                    </a:lnTo>
                    <a:cubicBezTo>
                      <a:pt x="125562" y="159888"/>
                      <a:pt x="128272" y="160791"/>
                      <a:pt x="130078" y="160791"/>
                    </a:cubicBezTo>
                    <a:lnTo>
                      <a:pt x="173438" y="160791"/>
                    </a:lnTo>
                    <a:lnTo>
                      <a:pt x="173438" y="279127"/>
                    </a:lnTo>
                    <a:close/>
                    <a:moveTo>
                      <a:pt x="43359" y="272803"/>
                    </a:moveTo>
                    <a:lnTo>
                      <a:pt x="89429" y="288160"/>
                    </a:lnTo>
                    <a:lnTo>
                      <a:pt x="111108" y="363135"/>
                    </a:lnTo>
                    <a:lnTo>
                      <a:pt x="43359" y="363135"/>
                    </a:lnTo>
                    <a:lnTo>
                      <a:pt x="43359" y="272803"/>
                    </a:lnTo>
                    <a:close/>
                    <a:moveTo>
                      <a:pt x="140918" y="363135"/>
                    </a:moveTo>
                    <a:lnTo>
                      <a:pt x="114722" y="272803"/>
                    </a:lnTo>
                    <a:cubicBezTo>
                      <a:pt x="113819" y="268287"/>
                      <a:pt x="110205" y="264673"/>
                      <a:pt x="105689" y="262866"/>
                    </a:cubicBezTo>
                    <a:lnTo>
                      <a:pt x="28906" y="237573"/>
                    </a:lnTo>
                    <a:lnTo>
                      <a:pt x="28906" y="74976"/>
                    </a:lnTo>
                    <a:cubicBezTo>
                      <a:pt x="28906" y="66846"/>
                      <a:pt x="35229" y="60523"/>
                      <a:pt x="43359" y="60523"/>
                    </a:cubicBezTo>
                    <a:cubicBezTo>
                      <a:pt x="50586" y="60523"/>
                      <a:pt x="59619" y="67749"/>
                      <a:pt x="61426" y="70459"/>
                    </a:cubicBezTo>
                    <a:cubicBezTo>
                      <a:pt x="62329" y="71363"/>
                      <a:pt x="63233" y="72266"/>
                      <a:pt x="65039" y="73169"/>
                    </a:cubicBezTo>
                    <a:lnTo>
                      <a:pt x="137305" y="116529"/>
                    </a:lnTo>
                    <a:cubicBezTo>
                      <a:pt x="139111" y="117432"/>
                      <a:pt x="141822" y="118335"/>
                      <a:pt x="144531" y="118335"/>
                    </a:cubicBezTo>
                    <a:lnTo>
                      <a:pt x="187891" y="118335"/>
                    </a:lnTo>
                    <a:lnTo>
                      <a:pt x="187891" y="132788"/>
                    </a:lnTo>
                    <a:lnTo>
                      <a:pt x="133691" y="132788"/>
                    </a:lnTo>
                    <a:lnTo>
                      <a:pt x="78589" y="105689"/>
                    </a:lnTo>
                    <a:cubicBezTo>
                      <a:pt x="71362" y="102075"/>
                      <a:pt x="62329" y="104785"/>
                      <a:pt x="59619" y="112012"/>
                    </a:cubicBezTo>
                    <a:cubicBezTo>
                      <a:pt x="58716" y="113818"/>
                      <a:pt x="57813" y="116529"/>
                      <a:pt x="57813" y="118335"/>
                    </a:cubicBezTo>
                    <a:lnTo>
                      <a:pt x="57813" y="190601"/>
                    </a:lnTo>
                    <a:cubicBezTo>
                      <a:pt x="57813" y="196021"/>
                      <a:pt x="60523" y="200537"/>
                      <a:pt x="65039" y="203247"/>
                    </a:cubicBezTo>
                    <a:lnTo>
                      <a:pt x="132788" y="243897"/>
                    </a:lnTo>
                    <a:lnTo>
                      <a:pt x="168921" y="364038"/>
                    </a:lnTo>
                    <a:lnTo>
                      <a:pt x="140918" y="364038"/>
                    </a:lnTo>
                    <a:close/>
                    <a:moveTo>
                      <a:pt x="202344" y="363135"/>
                    </a:moveTo>
                    <a:lnTo>
                      <a:pt x="202344" y="218604"/>
                    </a:lnTo>
                    <a:lnTo>
                      <a:pt x="231250" y="218604"/>
                    </a:lnTo>
                    <a:lnTo>
                      <a:pt x="231250" y="363135"/>
                    </a:lnTo>
                    <a:lnTo>
                      <a:pt x="202344" y="363135"/>
                    </a:lnTo>
                    <a:close/>
                    <a:moveTo>
                      <a:pt x="417335" y="363135"/>
                    </a:moveTo>
                    <a:lnTo>
                      <a:pt x="404688" y="260156"/>
                    </a:lnTo>
                    <a:cubicBezTo>
                      <a:pt x="404688" y="256544"/>
                      <a:pt x="402881" y="253833"/>
                      <a:pt x="400171" y="252027"/>
                    </a:cubicBezTo>
                    <a:lnTo>
                      <a:pt x="379395" y="231250"/>
                    </a:lnTo>
                    <a:cubicBezTo>
                      <a:pt x="376685" y="228540"/>
                      <a:pt x="374878" y="224927"/>
                      <a:pt x="374878" y="221314"/>
                    </a:cubicBezTo>
                    <a:lnTo>
                      <a:pt x="374878" y="218604"/>
                    </a:lnTo>
                    <a:lnTo>
                      <a:pt x="490503" y="218604"/>
                    </a:lnTo>
                    <a:lnTo>
                      <a:pt x="490503" y="221314"/>
                    </a:lnTo>
                    <a:cubicBezTo>
                      <a:pt x="490503" y="224927"/>
                      <a:pt x="488697" y="228540"/>
                      <a:pt x="485987" y="231250"/>
                    </a:cubicBezTo>
                    <a:lnTo>
                      <a:pt x="465211" y="252027"/>
                    </a:lnTo>
                    <a:cubicBezTo>
                      <a:pt x="462501" y="254737"/>
                      <a:pt x="461597" y="257447"/>
                      <a:pt x="460694" y="260156"/>
                    </a:cubicBezTo>
                    <a:lnTo>
                      <a:pt x="448048" y="363135"/>
                    </a:lnTo>
                    <a:lnTo>
                      <a:pt x="417335" y="363135"/>
                    </a:lnTo>
                    <a:close/>
                    <a:moveTo>
                      <a:pt x="635938" y="363135"/>
                    </a:moveTo>
                    <a:lnTo>
                      <a:pt x="635938" y="218604"/>
                    </a:lnTo>
                    <a:lnTo>
                      <a:pt x="664845" y="218604"/>
                    </a:lnTo>
                    <a:lnTo>
                      <a:pt x="664845" y="363135"/>
                    </a:lnTo>
                    <a:lnTo>
                      <a:pt x="635938" y="363135"/>
                    </a:lnTo>
                    <a:close/>
                    <a:moveTo>
                      <a:pt x="760597" y="363135"/>
                    </a:moveTo>
                    <a:lnTo>
                      <a:pt x="699171" y="252930"/>
                    </a:lnTo>
                    <a:lnTo>
                      <a:pt x="803053" y="187891"/>
                    </a:lnTo>
                    <a:cubicBezTo>
                      <a:pt x="807569" y="185181"/>
                      <a:pt x="810279" y="180664"/>
                      <a:pt x="810279" y="175245"/>
                    </a:cubicBezTo>
                    <a:lnTo>
                      <a:pt x="810279" y="117432"/>
                    </a:lnTo>
                    <a:cubicBezTo>
                      <a:pt x="810279" y="109302"/>
                      <a:pt x="803956" y="102979"/>
                      <a:pt x="795826" y="102979"/>
                    </a:cubicBezTo>
                    <a:cubicBezTo>
                      <a:pt x="794020" y="102979"/>
                      <a:pt x="791310" y="103882"/>
                      <a:pt x="789503" y="104785"/>
                    </a:cubicBezTo>
                    <a:lnTo>
                      <a:pt x="734400" y="131885"/>
                    </a:lnTo>
                    <a:lnTo>
                      <a:pt x="680201" y="131885"/>
                    </a:lnTo>
                    <a:lnTo>
                      <a:pt x="680201" y="117432"/>
                    </a:lnTo>
                    <a:lnTo>
                      <a:pt x="723561" y="117432"/>
                    </a:lnTo>
                    <a:cubicBezTo>
                      <a:pt x="726270" y="117432"/>
                      <a:pt x="728981" y="116529"/>
                      <a:pt x="730787" y="115625"/>
                    </a:cubicBezTo>
                    <a:lnTo>
                      <a:pt x="803053" y="72266"/>
                    </a:lnTo>
                    <a:cubicBezTo>
                      <a:pt x="803956" y="71363"/>
                      <a:pt x="805763" y="70459"/>
                      <a:pt x="806666" y="69556"/>
                    </a:cubicBezTo>
                    <a:cubicBezTo>
                      <a:pt x="808473" y="67749"/>
                      <a:pt x="816603" y="59619"/>
                      <a:pt x="824732" y="59619"/>
                    </a:cubicBezTo>
                    <a:cubicBezTo>
                      <a:pt x="832863" y="59619"/>
                      <a:pt x="839186" y="65942"/>
                      <a:pt x="839186" y="74072"/>
                    </a:cubicBezTo>
                    <a:lnTo>
                      <a:pt x="839186" y="208667"/>
                    </a:lnTo>
                    <a:lnTo>
                      <a:pt x="747047" y="248413"/>
                    </a:lnTo>
                    <a:cubicBezTo>
                      <a:pt x="740724" y="251123"/>
                      <a:pt x="737110" y="258350"/>
                      <a:pt x="738917" y="265577"/>
                    </a:cubicBezTo>
                    <a:lnTo>
                      <a:pt x="763307" y="363135"/>
                    </a:lnTo>
                    <a:lnTo>
                      <a:pt x="760597" y="363135"/>
                    </a:lnTo>
                    <a:close/>
                    <a:moveTo>
                      <a:pt x="823829" y="363135"/>
                    </a:moveTo>
                    <a:lnTo>
                      <a:pt x="791310" y="363135"/>
                    </a:lnTo>
                    <a:lnTo>
                      <a:pt x="767823" y="270093"/>
                    </a:lnTo>
                    <a:lnTo>
                      <a:pt x="822926" y="246607"/>
                    </a:lnTo>
                    <a:lnTo>
                      <a:pt x="822926" y="363135"/>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A7335236-37EA-92BC-3E37-E1B1BE0E5B37}"/>
                  </a:ext>
                </a:extLst>
              </p:cNvPr>
              <p:cNvSpPr/>
              <p:nvPr/>
            </p:nvSpPr>
            <p:spPr>
              <a:xfrm>
                <a:off x="6080571" y="3887743"/>
                <a:ext cx="332422" cy="288861"/>
              </a:xfrm>
              <a:custGeom>
                <a:avLst/>
                <a:gdLst>
                  <a:gd name="connsiteX0" fmla="*/ 28906 w 332422"/>
                  <a:gd name="connsiteY0" fmla="*/ 170727 h 288861"/>
                  <a:gd name="connsiteX1" fmla="*/ 28906 w 332422"/>
                  <a:gd name="connsiteY1" fmla="*/ 216797 h 288861"/>
                  <a:gd name="connsiteX2" fmla="*/ 43359 w 332422"/>
                  <a:gd name="connsiteY2" fmla="*/ 231250 h 288861"/>
                  <a:gd name="connsiteX3" fmla="*/ 51489 w 332422"/>
                  <a:gd name="connsiteY3" fmla="*/ 228540 h 288861"/>
                  <a:gd name="connsiteX4" fmla="*/ 102075 w 332422"/>
                  <a:gd name="connsiteY4" fmla="*/ 195117 h 288861"/>
                  <a:gd name="connsiteX5" fmla="*/ 144531 w 332422"/>
                  <a:gd name="connsiteY5" fmla="*/ 231250 h 288861"/>
                  <a:gd name="connsiteX6" fmla="*/ 197827 w 332422"/>
                  <a:gd name="connsiteY6" fmla="*/ 231250 h 288861"/>
                  <a:gd name="connsiteX7" fmla="*/ 280933 w 332422"/>
                  <a:gd name="connsiteY7" fmla="*/ 286352 h 288861"/>
                  <a:gd name="connsiteX8" fmla="*/ 300806 w 332422"/>
                  <a:gd name="connsiteY8" fmla="*/ 282740 h 288861"/>
                  <a:gd name="connsiteX9" fmla="*/ 303516 w 332422"/>
                  <a:gd name="connsiteY9" fmla="*/ 274609 h 288861"/>
                  <a:gd name="connsiteX10" fmla="*/ 303516 w 332422"/>
                  <a:gd name="connsiteY10" fmla="*/ 228540 h 288861"/>
                  <a:gd name="connsiteX11" fmla="*/ 332422 w 332422"/>
                  <a:gd name="connsiteY11" fmla="*/ 187891 h 288861"/>
                  <a:gd name="connsiteX12" fmla="*/ 332422 w 332422"/>
                  <a:gd name="connsiteY12" fmla="*/ 101172 h 288861"/>
                  <a:gd name="connsiteX13" fmla="*/ 289063 w 332422"/>
                  <a:gd name="connsiteY13" fmla="*/ 57812 h 288861"/>
                  <a:gd name="connsiteX14" fmla="*/ 231250 w 332422"/>
                  <a:gd name="connsiteY14" fmla="*/ 57812 h 288861"/>
                  <a:gd name="connsiteX15" fmla="*/ 231250 w 332422"/>
                  <a:gd name="connsiteY15" fmla="*/ 43359 h 288861"/>
                  <a:gd name="connsiteX16" fmla="*/ 187891 w 332422"/>
                  <a:gd name="connsiteY16" fmla="*/ 0 h 288861"/>
                  <a:gd name="connsiteX17" fmla="*/ 43359 w 332422"/>
                  <a:gd name="connsiteY17" fmla="*/ 0 h 288861"/>
                  <a:gd name="connsiteX18" fmla="*/ 0 w 332422"/>
                  <a:gd name="connsiteY18" fmla="*/ 43359 h 288861"/>
                  <a:gd name="connsiteX19" fmla="*/ 0 w 332422"/>
                  <a:gd name="connsiteY19" fmla="*/ 130078 h 288861"/>
                  <a:gd name="connsiteX20" fmla="*/ 28906 w 332422"/>
                  <a:gd name="connsiteY20" fmla="*/ 170727 h 288861"/>
                  <a:gd name="connsiteX21" fmla="*/ 289063 w 332422"/>
                  <a:gd name="connsiteY21" fmla="*/ 86719 h 288861"/>
                  <a:gd name="connsiteX22" fmla="*/ 303516 w 332422"/>
                  <a:gd name="connsiteY22" fmla="*/ 101172 h 288861"/>
                  <a:gd name="connsiteX23" fmla="*/ 303516 w 332422"/>
                  <a:gd name="connsiteY23" fmla="*/ 187891 h 288861"/>
                  <a:gd name="connsiteX24" fmla="*/ 289063 w 332422"/>
                  <a:gd name="connsiteY24" fmla="*/ 202344 h 288861"/>
                  <a:gd name="connsiteX25" fmla="*/ 274610 w 332422"/>
                  <a:gd name="connsiteY25" fmla="*/ 216797 h 288861"/>
                  <a:gd name="connsiteX26" fmla="*/ 274610 w 332422"/>
                  <a:gd name="connsiteY26" fmla="*/ 247510 h 288861"/>
                  <a:gd name="connsiteX27" fmla="*/ 210474 w 332422"/>
                  <a:gd name="connsiteY27" fmla="*/ 205054 h 288861"/>
                  <a:gd name="connsiteX28" fmla="*/ 202344 w 332422"/>
                  <a:gd name="connsiteY28" fmla="*/ 202344 h 288861"/>
                  <a:gd name="connsiteX29" fmla="*/ 144531 w 332422"/>
                  <a:gd name="connsiteY29" fmla="*/ 202344 h 288861"/>
                  <a:gd name="connsiteX30" fmla="*/ 130078 w 332422"/>
                  <a:gd name="connsiteY30" fmla="*/ 187891 h 288861"/>
                  <a:gd name="connsiteX31" fmla="*/ 130078 w 332422"/>
                  <a:gd name="connsiteY31" fmla="*/ 176148 h 288861"/>
                  <a:gd name="connsiteX32" fmla="*/ 134595 w 332422"/>
                  <a:gd name="connsiteY32" fmla="*/ 173437 h 288861"/>
                  <a:gd name="connsiteX33" fmla="*/ 187891 w 332422"/>
                  <a:gd name="connsiteY33" fmla="*/ 173437 h 288861"/>
                  <a:gd name="connsiteX34" fmla="*/ 231250 w 332422"/>
                  <a:gd name="connsiteY34" fmla="*/ 130078 h 288861"/>
                  <a:gd name="connsiteX35" fmla="*/ 231250 w 332422"/>
                  <a:gd name="connsiteY35" fmla="*/ 86719 h 288861"/>
                  <a:gd name="connsiteX36" fmla="*/ 289063 w 332422"/>
                  <a:gd name="connsiteY36" fmla="*/ 86719 h 288861"/>
                  <a:gd name="connsiteX37" fmla="*/ 130078 w 332422"/>
                  <a:gd name="connsiteY37" fmla="*/ 144531 h 288861"/>
                  <a:gd name="connsiteX38" fmla="*/ 130078 w 332422"/>
                  <a:gd name="connsiteY38" fmla="*/ 101172 h 288861"/>
                  <a:gd name="connsiteX39" fmla="*/ 144531 w 332422"/>
                  <a:gd name="connsiteY39" fmla="*/ 86719 h 288861"/>
                  <a:gd name="connsiteX40" fmla="*/ 202344 w 332422"/>
                  <a:gd name="connsiteY40" fmla="*/ 86719 h 288861"/>
                  <a:gd name="connsiteX41" fmla="*/ 202344 w 332422"/>
                  <a:gd name="connsiteY41" fmla="*/ 130078 h 288861"/>
                  <a:gd name="connsiteX42" fmla="*/ 187891 w 332422"/>
                  <a:gd name="connsiteY42" fmla="*/ 144531 h 288861"/>
                  <a:gd name="connsiteX43" fmla="*/ 130078 w 332422"/>
                  <a:gd name="connsiteY43" fmla="*/ 144531 h 288861"/>
                  <a:gd name="connsiteX44" fmla="*/ 28906 w 332422"/>
                  <a:gd name="connsiteY44" fmla="*/ 43359 h 288861"/>
                  <a:gd name="connsiteX45" fmla="*/ 43359 w 332422"/>
                  <a:gd name="connsiteY45" fmla="*/ 28906 h 288861"/>
                  <a:gd name="connsiteX46" fmla="*/ 187891 w 332422"/>
                  <a:gd name="connsiteY46" fmla="*/ 28906 h 288861"/>
                  <a:gd name="connsiteX47" fmla="*/ 202344 w 332422"/>
                  <a:gd name="connsiteY47" fmla="*/ 43359 h 288861"/>
                  <a:gd name="connsiteX48" fmla="*/ 202344 w 332422"/>
                  <a:gd name="connsiteY48" fmla="*/ 57812 h 288861"/>
                  <a:gd name="connsiteX49" fmla="*/ 144531 w 332422"/>
                  <a:gd name="connsiteY49" fmla="*/ 57812 h 288861"/>
                  <a:gd name="connsiteX50" fmla="*/ 101172 w 332422"/>
                  <a:gd name="connsiteY50" fmla="*/ 101172 h 288861"/>
                  <a:gd name="connsiteX51" fmla="*/ 101172 w 332422"/>
                  <a:gd name="connsiteY51" fmla="*/ 160791 h 288861"/>
                  <a:gd name="connsiteX52" fmla="*/ 57813 w 332422"/>
                  <a:gd name="connsiteY52" fmla="*/ 189698 h 288861"/>
                  <a:gd name="connsiteX53" fmla="*/ 57813 w 332422"/>
                  <a:gd name="connsiteY53" fmla="*/ 158984 h 288861"/>
                  <a:gd name="connsiteX54" fmla="*/ 43359 w 332422"/>
                  <a:gd name="connsiteY54" fmla="*/ 144531 h 288861"/>
                  <a:gd name="connsiteX55" fmla="*/ 28906 w 332422"/>
                  <a:gd name="connsiteY55" fmla="*/ 130078 h 288861"/>
                  <a:gd name="connsiteX56" fmla="*/ 28906 w 332422"/>
                  <a:gd name="connsiteY56" fmla="*/ 43359 h 28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32422" h="288861">
                    <a:moveTo>
                      <a:pt x="28906" y="170727"/>
                    </a:moveTo>
                    <a:lnTo>
                      <a:pt x="28906" y="216797"/>
                    </a:lnTo>
                    <a:cubicBezTo>
                      <a:pt x="28906" y="224927"/>
                      <a:pt x="35229" y="231250"/>
                      <a:pt x="43359" y="231250"/>
                    </a:cubicBezTo>
                    <a:cubicBezTo>
                      <a:pt x="46069" y="231250"/>
                      <a:pt x="48779" y="230347"/>
                      <a:pt x="51489" y="228540"/>
                    </a:cubicBezTo>
                    <a:lnTo>
                      <a:pt x="102075" y="195117"/>
                    </a:lnTo>
                    <a:cubicBezTo>
                      <a:pt x="105688" y="215894"/>
                      <a:pt x="123755" y="231250"/>
                      <a:pt x="144531" y="231250"/>
                    </a:cubicBezTo>
                    <a:lnTo>
                      <a:pt x="197827" y="231250"/>
                    </a:lnTo>
                    <a:lnTo>
                      <a:pt x="280933" y="286352"/>
                    </a:lnTo>
                    <a:cubicBezTo>
                      <a:pt x="287256" y="290869"/>
                      <a:pt x="296289" y="289063"/>
                      <a:pt x="300806" y="282740"/>
                    </a:cubicBezTo>
                    <a:cubicBezTo>
                      <a:pt x="302613" y="280030"/>
                      <a:pt x="303516" y="277319"/>
                      <a:pt x="303516" y="274609"/>
                    </a:cubicBezTo>
                    <a:lnTo>
                      <a:pt x="303516" y="228540"/>
                    </a:lnTo>
                    <a:cubicBezTo>
                      <a:pt x="320679" y="222217"/>
                      <a:pt x="332422" y="205957"/>
                      <a:pt x="332422" y="187891"/>
                    </a:cubicBezTo>
                    <a:lnTo>
                      <a:pt x="332422" y="101172"/>
                    </a:lnTo>
                    <a:cubicBezTo>
                      <a:pt x="332422" y="77685"/>
                      <a:pt x="312549" y="57812"/>
                      <a:pt x="289063" y="57812"/>
                    </a:cubicBezTo>
                    <a:lnTo>
                      <a:pt x="231250" y="57812"/>
                    </a:lnTo>
                    <a:lnTo>
                      <a:pt x="231250" y="43359"/>
                    </a:lnTo>
                    <a:cubicBezTo>
                      <a:pt x="231250" y="19873"/>
                      <a:pt x="211377" y="0"/>
                      <a:pt x="187891" y="0"/>
                    </a:cubicBezTo>
                    <a:lnTo>
                      <a:pt x="43359" y="0"/>
                    </a:lnTo>
                    <a:cubicBezTo>
                      <a:pt x="19873" y="0"/>
                      <a:pt x="0" y="19873"/>
                      <a:pt x="0" y="43359"/>
                    </a:cubicBezTo>
                    <a:lnTo>
                      <a:pt x="0" y="130078"/>
                    </a:lnTo>
                    <a:cubicBezTo>
                      <a:pt x="0" y="148144"/>
                      <a:pt x="11743" y="165308"/>
                      <a:pt x="28906" y="170727"/>
                    </a:cubicBezTo>
                    <a:close/>
                    <a:moveTo>
                      <a:pt x="289063" y="86719"/>
                    </a:moveTo>
                    <a:cubicBezTo>
                      <a:pt x="297193" y="86719"/>
                      <a:pt x="303516" y="93042"/>
                      <a:pt x="303516" y="101172"/>
                    </a:cubicBezTo>
                    <a:lnTo>
                      <a:pt x="303516" y="187891"/>
                    </a:lnTo>
                    <a:cubicBezTo>
                      <a:pt x="303516" y="196020"/>
                      <a:pt x="297193" y="202344"/>
                      <a:pt x="289063" y="202344"/>
                    </a:cubicBezTo>
                    <a:cubicBezTo>
                      <a:pt x="280933" y="202344"/>
                      <a:pt x="274610" y="208667"/>
                      <a:pt x="274610" y="216797"/>
                    </a:cubicBezTo>
                    <a:lnTo>
                      <a:pt x="274610" y="247510"/>
                    </a:lnTo>
                    <a:lnTo>
                      <a:pt x="210474" y="205054"/>
                    </a:lnTo>
                    <a:cubicBezTo>
                      <a:pt x="207764" y="203247"/>
                      <a:pt x="205054" y="202344"/>
                      <a:pt x="202344" y="202344"/>
                    </a:cubicBezTo>
                    <a:lnTo>
                      <a:pt x="144531" y="202344"/>
                    </a:lnTo>
                    <a:cubicBezTo>
                      <a:pt x="136402" y="202344"/>
                      <a:pt x="130078" y="196020"/>
                      <a:pt x="130078" y="187891"/>
                    </a:cubicBezTo>
                    <a:lnTo>
                      <a:pt x="130078" y="176148"/>
                    </a:lnTo>
                    <a:lnTo>
                      <a:pt x="134595" y="173437"/>
                    </a:lnTo>
                    <a:lnTo>
                      <a:pt x="187891" y="173437"/>
                    </a:lnTo>
                    <a:cubicBezTo>
                      <a:pt x="211377" y="173437"/>
                      <a:pt x="231250" y="153565"/>
                      <a:pt x="231250" y="130078"/>
                    </a:cubicBezTo>
                    <a:lnTo>
                      <a:pt x="231250" y="86719"/>
                    </a:lnTo>
                    <a:lnTo>
                      <a:pt x="289063" y="86719"/>
                    </a:lnTo>
                    <a:close/>
                    <a:moveTo>
                      <a:pt x="130078" y="144531"/>
                    </a:moveTo>
                    <a:lnTo>
                      <a:pt x="130078" y="101172"/>
                    </a:lnTo>
                    <a:cubicBezTo>
                      <a:pt x="130078" y="93042"/>
                      <a:pt x="136402" y="86719"/>
                      <a:pt x="144531" y="86719"/>
                    </a:cubicBezTo>
                    <a:lnTo>
                      <a:pt x="202344" y="86719"/>
                    </a:lnTo>
                    <a:lnTo>
                      <a:pt x="202344" y="130078"/>
                    </a:lnTo>
                    <a:cubicBezTo>
                      <a:pt x="202344" y="138208"/>
                      <a:pt x="196021" y="144531"/>
                      <a:pt x="187891" y="144531"/>
                    </a:cubicBezTo>
                    <a:lnTo>
                      <a:pt x="130078" y="144531"/>
                    </a:lnTo>
                    <a:close/>
                    <a:moveTo>
                      <a:pt x="28906" y="43359"/>
                    </a:moveTo>
                    <a:cubicBezTo>
                      <a:pt x="28906" y="35229"/>
                      <a:pt x="35229" y="28906"/>
                      <a:pt x="43359" y="28906"/>
                    </a:cubicBezTo>
                    <a:lnTo>
                      <a:pt x="187891" y="28906"/>
                    </a:lnTo>
                    <a:cubicBezTo>
                      <a:pt x="196021" y="28906"/>
                      <a:pt x="202344" y="35229"/>
                      <a:pt x="202344" y="43359"/>
                    </a:cubicBezTo>
                    <a:lnTo>
                      <a:pt x="202344" y="57812"/>
                    </a:lnTo>
                    <a:lnTo>
                      <a:pt x="144531" y="57812"/>
                    </a:lnTo>
                    <a:cubicBezTo>
                      <a:pt x="121045" y="57812"/>
                      <a:pt x="101172" y="77685"/>
                      <a:pt x="101172" y="101172"/>
                    </a:cubicBezTo>
                    <a:lnTo>
                      <a:pt x="101172" y="160791"/>
                    </a:lnTo>
                    <a:lnTo>
                      <a:pt x="57813" y="189698"/>
                    </a:lnTo>
                    <a:lnTo>
                      <a:pt x="57813" y="158984"/>
                    </a:lnTo>
                    <a:cubicBezTo>
                      <a:pt x="57813" y="150854"/>
                      <a:pt x="51489" y="144531"/>
                      <a:pt x="43359" y="144531"/>
                    </a:cubicBezTo>
                    <a:cubicBezTo>
                      <a:pt x="35229" y="144531"/>
                      <a:pt x="28906" y="138208"/>
                      <a:pt x="28906" y="130078"/>
                    </a:cubicBezTo>
                    <a:lnTo>
                      <a:pt x="28906" y="43359"/>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7A604A90-60CA-3514-7D65-7AC1DC0E77B2}"/>
                  </a:ext>
                </a:extLst>
              </p:cNvPr>
              <p:cNvSpPr/>
              <p:nvPr/>
            </p:nvSpPr>
            <p:spPr>
              <a:xfrm>
                <a:off x="5661430" y="3931102"/>
                <a:ext cx="260156" cy="231250"/>
              </a:xfrm>
              <a:custGeom>
                <a:avLst/>
                <a:gdLst>
                  <a:gd name="connsiteX0" fmla="*/ 43359 w 260156"/>
                  <a:gd name="connsiteY0" fmla="*/ 173438 h 231250"/>
                  <a:gd name="connsiteX1" fmla="*/ 43359 w 260156"/>
                  <a:gd name="connsiteY1" fmla="*/ 216797 h 231250"/>
                  <a:gd name="connsiteX2" fmla="*/ 57813 w 260156"/>
                  <a:gd name="connsiteY2" fmla="*/ 231250 h 231250"/>
                  <a:gd name="connsiteX3" fmla="*/ 65942 w 260156"/>
                  <a:gd name="connsiteY3" fmla="*/ 228540 h 231250"/>
                  <a:gd name="connsiteX4" fmla="*/ 149048 w 260156"/>
                  <a:gd name="connsiteY4" fmla="*/ 173438 h 231250"/>
                  <a:gd name="connsiteX5" fmla="*/ 216797 w 260156"/>
                  <a:gd name="connsiteY5" fmla="*/ 173438 h 231250"/>
                  <a:gd name="connsiteX6" fmla="*/ 260156 w 260156"/>
                  <a:gd name="connsiteY6" fmla="*/ 130078 h 231250"/>
                  <a:gd name="connsiteX7" fmla="*/ 260156 w 260156"/>
                  <a:gd name="connsiteY7" fmla="*/ 43359 h 231250"/>
                  <a:gd name="connsiteX8" fmla="*/ 216797 w 260156"/>
                  <a:gd name="connsiteY8" fmla="*/ 0 h 231250"/>
                  <a:gd name="connsiteX9" fmla="*/ 43359 w 260156"/>
                  <a:gd name="connsiteY9" fmla="*/ 0 h 231250"/>
                  <a:gd name="connsiteX10" fmla="*/ 0 w 260156"/>
                  <a:gd name="connsiteY10" fmla="*/ 43359 h 231250"/>
                  <a:gd name="connsiteX11" fmla="*/ 0 w 260156"/>
                  <a:gd name="connsiteY11" fmla="*/ 130078 h 231250"/>
                  <a:gd name="connsiteX12" fmla="*/ 43359 w 260156"/>
                  <a:gd name="connsiteY12" fmla="*/ 173438 h 231250"/>
                  <a:gd name="connsiteX13" fmla="*/ 28906 w 260156"/>
                  <a:gd name="connsiteY13" fmla="*/ 43359 h 231250"/>
                  <a:gd name="connsiteX14" fmla="*/ 43359 w 260156"/>
                  <a:gd name="connsiteY14" fmla="*/ 28906 h 231250"/>
                  <a:gd name="connsiteX15" fmla="*/ 216797 w 260156"/>
                  <a:gd name="connsiteY15" fmla="*/ 28906 h 231250"/>
                  <a:gd name="connsiteX16" fmla="*/ 231250 w 260156"/>
                  <a:gd name="connsiteY16" fmla="*/ 43359 h 231250"/>
                  <a:gd name="connsiteX17" fmla="*/ 231250 w 260156"/>
                  <a:gd name="connsiteY17" fmla="*/ 130078 h 231250"/>
                  <a:gd name="connsiteX18" fmla="*/ 216797 w 260156"/>
                  <a:gd name="connsiteY18" fmla="*/ 144531 h 231250"/>
                  <a:gd name="connsiteX19" fmla="*/ 144531 w 260156"/>
                  <a:gd name="connsiteY19" fmla="*/ 144531 h 231250"/>
                  <a:gd name="connsiteX20" fmla="*/ 136401 w 260156"/>
                  <a:gd name="connsiteY20" fmla="*/ 147241 h 231250"/>
                  <a:gd name="connsiteX21" fmla="*/ 72266 w 260156"/>
                  <a:gd name="connsiteY21" fmla="*/ 189698 h 231250"/>
                  <a:gd name="connsiteX22" fmla="*/ 72266 w 260156"/>
                  <a:gd name="connsiteY22" fmla="*/ 158984 h 231250"/>
                  <a:gd name="connsiteX23" fmla="*/ 57813 w 260156"/>
                  <a:gd name="connsiteY23" fmla="*/ 144531 h 231250"/>
                  <a:gd name="connsiteX24" fmla="*/ 43359 w 260156"/>
                  <a:gd name="connsiteY24" fmla="*/ 144531 h 231250"/>
                  <a:gd name="connsiteX25" fmla="*/ 28906 w 260156"/>
                  <a:gd name="connsiteY25" fmla="*/ 130078 h 231250"/>
                  <a:gd name="connsiteX26" fmla="*/ 28906 w 260156"/>
                  <a:gd name="connsiteY26" fmla="*/ 43359 h 23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0156" h="231250">
                    <a:moveTo>
                      <a:pt x="43359" y="173438"/>
                    </a:moveTo>
                    <a:lnTo>
                      <a:pt x="43359" y="216797"/>
                    </a:lnTo>
                    <a:cubicBezTo>
                      <a:pt x="43359" y="224927"/>
                      <a:pt x="49683" y="231250"/>
                      <a:pt x="57813" y="231250"/>
                    </a:cubicBezTo>
                    <a:cubicBezTo>
                      <a:pt x="60522" y="231250"/>
                      <a:pt x="63233" y="230347"/>
                      <a:pt x="65942" y="228540"/>
                    </a:cubicBezTo>
                    <a:lnTo>
                      <a:pt x="149048" y="173438"/>
                    </a:lnTo>
                    <a:lnTo>
                      <a:pt x="216797" y="173438"/>
                    </a:lnTo>
                    <a:cubicBezTo>
                      <a:pt x="240283" y="173438"/>
                      <a:pt x="260156" y="153565"/>
                      <a:pt x="260156" y="130078"/>
                    </a:cubicBezTo>
                    <a:lnTo>
                      <a:pt x="260156" y="43359"/>
                    </a:lnTo>
                    <a:cubicBezTo>
                      <a:pt x="260156" y="19873"/>
                      <a:pt x="240283" y="0"/>
                      <a:pt x="216797" y="0"/>
                    </a:cubicBezTo>
                    <a:lnTo>
                      <a:pt x="43359" y="0"/>
                    </a:lnTo>
                    <a:cubicBezTo>
                      <a:pt x="19873" y="0"/>
                      <a:pt x="0" y="19873"/>
                      <a:pt x="0" y="43359"/>
                    </a:cubicBezTo>
                    <a:lnTo>
                      <a:pt x="0" y="130078"/>
                    </a:lnTo>
                    <a:cubicBezTo>
                      <a:pt x="0" y="154468"/>
                      <a:pt x="19873" y="173438"/>
                      <a:pt x="43359" y="173438"/>
                    </a:cubicBezTo>
                    <a:close/>
                    <a:moveTo>
                      <a:pt x="28906" y="43359"/>
                    </a:moveTo>
                    <a:cubicBezTo>
                      <a:pt x="28906" y="35229"/>
                      <a:pt x="35229" y="28906"/>
                      <a:pt x="43359" y="28906"/>
                    </a:cubicBezTo>
                    <a:lnTo>
                      <a:pt x="216797" y="28906"/>
                    </a:lnTo>
                    <a:cubicBezTo>
                      <a:pt x="224927" y="28906"/>
                      <a:pt x="231250" y="35229"/>
                      <a:pt x="231250" y="43359"/>
                    </a:cubicBezTo>
                    <a:lnTo>
                      <a:pt x="231250" y="130078"/>
                    </a:lnTo>
                    <a:cubicBezTo>
                      <a:pt x="231250" y="138208"/>
                      <a:pt x="224927" y="144531"/>
                      <a:pt x="216797" y="144531"/>
                    </a:cubicBezTo>
                    <a:lnTo>
                      <a:pt x="144531" y="144531"/>
                    </a:lnTo>
                    <a:cubicBezTo>
                      <a:pt x="141821" y="144531"/>
                      <a:pt x="139111" y="145435"/>
                      <a:pt x="136401" y="147241"/>
                    </a:cubicBezTo>
                    <a:lnTo>
                      <a:pt x="72266" y="189698"/>
                    </a:lnTo>
                    <a:lnTo>
                      <a:pt x="72266" y="158984"/>
                    </a:lnTo>
                    <a:cubicBezTo>
                      <a:pt x="72266" y="150855"/>
                      <a:pt x="65942" y="144531"/>
                      <a:pt x="57813" y="144531"/>
                    </a:cubicBezTo>
                    <a:lnTo>
                      <a:pt x="43359" y="144531"/>
                    </a:lnTo>
                    <a:cubicBezTo>
                      <a:pt x="35229" y="144531"/>
                      <a:pt x="28906" y="138208"/>
                      <a:pt x="28906" y="130078"/>
                    </a:cubicBezTo>
                    <a:lnTo>
                      <a:pt x="28906" y="43359"/>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F4A8BDD6-FB7C-EEF5-DC95-E5A3B85EABD0}"/>
                  </a:ext>
                </a:extLst>
              </p:cNvPr>
              <p:cNvSpPr/>
              <p:nvPr/>
            </p:nvSpPr>
            <p:spPr>
              <a:xfrm>
                <a:off x="5719243"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15F7A42F-474F-CF5D-34A5-188A61C10FF9}"/>
                  </a:ext>
                </a:extLst>
              </p:cNvPr>
              <p:cNvSpPr/>
              <p:nvPr/>
            </p:nvSpPr>
            <p:spPr>
              <a:xfrm>
                <a:off x="5777055"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03937F23-43CE-CD50-AA79-3139AD5BB36C}"/>
                  </a:ext>
                </a:extLst>
              </p:cNvPr>
              <p:cNvSpPr/>
              <p:nvPr/>
            </p:nvSpPr>
            <p:spPr>
              <a:xfrm>
                <a:off x="5834868"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F5F70142-5B81-2A8F-D175-E8D0566F5D4A}"/>
                  </a:ext>
                </a:extLst>
              </p:cNvPr>
              <p:cNvSpPr/>
              <p:nvPr/>
            </p:nvSpPr>
            <p:spPr>
              <a:xfrm>
                <a:off x="6008306" y="4162352"/>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95D9EEF1-96CA-3BF0-7FBA-8B2C9F98875E}"/>
                  </a:ext>
                </a:extLst>
              </p:cNvPr>
              <p:cNvSpPr/>
              <p:nvPr/>
            </p:nvSpPr>
            <p:spPr>
              <a:xfrm>
                <a:off x="6384087" y="4191259"/>
                <a:ext cx="115625" cy="115625"/>
              </a:xfrm>
              <a:custGeom>
                <a:avLst/>
                <a:gdLst>
                  <a:gd name="connsiteX0" fmla="*/ 0 w 115625"/>
                  <a:gd name="connsiteY0" fmla="*/ 57813 h 115625"/>
                  <a:gd name="connsiteX1" fmla="*/ 57813 w 115625"/>
                  <a:gd name="connsiteY1" fmla="*/ 115625 h 115625"/>
                  <a:gd name="connsiteX2" fmla="*/ 115625 w 115625"/>
                  <a:gd name="connsiteY2" fmla="*/ 57813 h 115625"/>
                  <a:gd name="connsiteX3" fmla="*/ 57813 w 115625"/>
                  <a:gd name="connsiteY3" fmla="*/ 0 h 115625"/>
                  <a:gd name="connsiteX4" fmla="*/ 0 w 115625"/>
                  <a:gd name="connsiteY4" fmla="*/ 57813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0" y="57813"/>
                    </a:moveTo>
                    <a:cubicBezTo>
                      <a:pt x="0" y="89429"/>
                      <a:pt x="26196" y="115625"/>
                      <a:pt x="57813" y="115625"/>
                    </a:cubicBezTo>
                    <a:cubicBezTo>
                      <a:pt x="89429" y="115625"/>
                      <a:pt x="115625" y="89429"/>
                      <a:pt x="115625" y="57813"/>
                    </a:cubicBezTo>
                    <a:cubicBezTo>
                      <a:pt x="115625" y="26197"/>
                      <a:pt x="89429" y="0"/>
                      <a:pt x="57813" y="0"/>
                    </a:cubicBezTo>
                    <a:cubicBezTo>
                      <a:pt x="26196" y="0"/>
                      <a:pt x="0" y="26197"/>
                      <a:pt x="0" y="57813"/>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DAE8AC34-7AA1-9A8C-C4D1-49E20C54696F}"/>
                  </a:ext>
                </a:extLst>
              </p:cNvPr>
              <p:cNvSpPr/>
              <p:nvPr/>
            </p:nvSpPr>
            <p:spPr>
              <a:xfrm>
                <a:off x="5632524" y="4191259"/>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22" name="Picture 21">
            <a:extLst>
              <a:ext uri="{FF2B5EF4-FFF2-40B4-BE49-F238E27FC236}">
                <a16:creationId xmlns:a16="http://schemas.microsoft.com/office/drawing/2014/main" id="{5DA36D89-4DA4-4789-B540-288EEC2E83B3}"/>
              </a:ext>
            </a:extLst>
          </p:cNvPr>
          <p:cNvPicPr>
            <a:picLocks noChangeAspect="1"/>
          </p:cNvPicPr>
          <p:nvPr/>
        </p:nvPicPr>
        <p:blipFill>
          <a:blip r:embed="rId3"/>
          <a:stretch>
            <a:fillRect/>
          </a:stretch>
        </p:blipFill>
        <p:spPr>
          <a:xfrm>
            <a:off x="10988654" y="6337041"/>
            <a:ext cx="1127858" cy="390178"/>
          </a:xfrm>
          <a:prstGeom prst="rect">
            <a:avLst/>
          </a:prstGeom>
        </p:spPr>
      </p:pic>
    </p:spTree>
    <p:extLst>
      <p:ext uri="{BB962C8B-B14F-4D97-AF65-F5344CB8AC3E}">
        <p14:creationId xmlns:p14="http://schemas.microsoft.com/office/powerpoint/2010/main" val="756437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4">
            <a:extLst>
              <a:ext uri="{FF2B5EF4-FFF2-40B4-BE49-F238E27FC236}">
                <a16:creationId xmlns:a16="http://schemas.microsoft.com/office/drawing/2014/main" id="{8B921F34-6802-791E-F072-A4744E657B3F}"/>
              </a:ext>
            </a:extLst>
          </p:cNvPr>
          <p:cNvSpPr txBox="1">
            <a:spLocks/>
          </p:cNvSpPr>
          <p:nvPr/>
        </p:nvSpPr>
        <p:spPr>
          <a:xfrm>
            <a:off x="883509" y="129293"/>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rgbClr val="186BA8"/>
                </a:solidFill>
              </a:rPr>
              <a:t>01</a:t>
            </a:r>
          </a:p>
        </p:txBody>
      </p:sp>
      <p:sp>
        <p:nvSpPr>
          <p:cNvPr id="30" name="Text Placeholder 7">
            <a:extLst>
              <a:ext uri="{FF2B5EF4-FFF2-40B4-BE49-F238E27FC236}">
                <a16:creationId xmlns:a16="http://schemas.microsoft.com/office/drawing/2014/main" id="{5E326F57-FB44-2F14-D23E-01173D836D70}"/>
              </a:ext>
            </a:extLst>
          </p:cNvPr>
          <p:cNvSpPr txBox="1">
            <a:spLocks/>
          </p:cNvSpPr>
          <p:nvPr/>
        </p:nvSpPr>
        <p:spPr>
          <a:xfrm>
            <a:off x="2577230" y="262002"/>
            <a:ext cx="6350696" cy="701931"/>
          </a:xfrm>
          <a:prstGeom prst="rect">
            <a:avLst/>
          </a:prstGeo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dirty="0">
                <a:solidFill>
                  <a:schemeClr val="bg1"/>
                </a:solidFill>
              </a:rPr>
              <a:t>BE21SKILLED projekta pārskats</a:t>
            </a:r>
          </a:p>
        </p:txBody>
      </p:sp>
      <p:pic>
        <p:nvPicPr>
          <p:cNvPr id="15" name="Picture 14">
            <a:extLst>
              <a:ext uri="{FF2B5EF4-FFF2-40B4-BE49-F238E27FC236}">
                <a16:creationId xmlns:a16="http://schemas.microsoft.com/office/drawing/2014/main" id="{647C278B-6807-45AE-8592-D4691E95E8B5}"/>
              </a:ext>
            </a:extLst>
          </p:cNvPr>
          <p:cNvPicPr>
            <a:picLocks noChangeAspect="1"/>
          </p:cNvPicPr>
          <p:nvPr/>
        </p:nvPicPr>
        <p:blipFill>
          <a:blip r:embed="rId2"/>
          <a:stretch>
            <a:fillRect/>
          </a:stretch>
        </p:blipFill>
        <p:spPr>
          <a:xfrm>
            <a:off x="10932222" y="6425556"/>
            <a:ext cx="1124107" cy="390580"/>
          </a:xfrm>
          <a:prstGeom prst="rect">
            <a:avLst/>
          </a:prstGeom>
        </p:spPr>
      </p:pic>
      <p:pic>
        <p:nvPicPr>
          <p:cNvPr id="4" name="Picture 3">
            <a:extLst>
              <a:ext uri="{FF2B5EF4-FFF2-40B4-BE49-F238E27FC236}">
                <a16:creationId xmlns:a16="http://schemas.microsoft.com/office/drawing/2014/main" id="{7D2FD8BE-1BF5-4F6A-B313-849945D9CB3C}"/>
              </a:ext>
            </a:extLst>
          </p:cNvPr>
          <p:cNvPicPr>
            <a:picLocks noChangeAspect="1"/>
          </p:cNvPicPr>
          <p:nvPr/>
        </p:nvPicPr>
        <p:blipFill>
          <a:blip r:embed="rId3"/>
          <a:stretch>
            <a:fillRect/>
          </a:stretch>
        </p:blipFill>
        <p:spPr>
          <a:xfrm>
            <a:off x="7085937" y="1360028"/>
            <a:ext cx="4065767" cy="4248289"/>
          </a:xfrm>
          <a:prstGeom prst="rect">
            <a:avLst/>
          </a:prstGeom>
        </p:spPr>
      </p:pic>
      <p:sp>
        <p:nvSpPr>
          <p:cNvPr id="2" name="TextBox 1">
            <a:extLst>
              <a:ext uri="{FF2B5EF4-FFF2-40B4-BE49-F238E27FC236}">
                <a16:creationId xmlns:a16="http://schemas.microsoft.com/office/drawing/2014/main" id="{D2E8FE3D-531C-4654-A089-CC8B9634C0A7}"/>
              </a:ext>
            </a:extLst>
          </p:cNvPr>
          <p:cNvSpPr txBox="1"/>
          <p:nvPr/>
        </p:nvSpPr>
        <p:spPr>
          <a:xfrm>
            <a:off x="3860637" y="1604828"/>
            <a:ext cx="4470726" cy="646331"/>
          </a:xfrm>
          <a:prstGeom prst="rect">
            <a:avLst/>
          </a:prstGeom>
          <a:solidFill>
            <a:srgbClr val="AD4097"/>
          </a:solidFill>
        </p:spPr>
        <p:txBody>
          <a:bodyPr wrap="square" rtlCol="0">
            <a:spAutoFit/>
          </a:bodyPr>
          <a:lstStyle/>
          <a:p>
            <a:pPr algn="ctr"/>
            <a:r>
              <a:rPr lang="lv-LV" sz="3600" b="1" dirty="0">
                <a:solidFill>
                  <a:schemeClr val="bg1"/>
                </a:solidFill>
                <a:latin typeface="Calibri" panose="020F0502020204030204" pitchFamily="34" charset="0"/>
                <a:ea typeface="Calibri" panose="020F0502020204030204" pitchFamily="34" charset="0"/>
                <a:cs typeface="Calibri" panose="020F0502020204030204" pitchFamily="34" charset="0"/>
              </a:rPr>
              <a:t>Kāpēc 21 </a:t>
            </a:r>
            <a:r>
              <a:rPr lang="lv-LV" sz="3600" b="1" dirty="0" err="1">
                <a:solidFill>
                  <a:schemeClr val="bg1"/>
                </a:solidFill>
                <a:latin typeface="Calibri" panose="020F0502020204030204" pitchFamily="34" charset="0"/>
                <a:ea typeface="Calibri" panose="020F0502020204030204" pitchFamily="34" charset="0"/>
                <a:cs typeface="Calibri" panose="020F0502020204030204" pitchFamily="34" charset="0"/>
              </a:rPr>
              <a:t>Skilled</a:t>
            </a:r>
            <a:r>
              <a:rPr lang="lv-LV" sz="36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E8EBFA1C-105D-4694-8D0F-22F2A018B444}"/>
              </a:ext>
            </a:extLst>
          </p:cNvPr>
          <p:cNvSpPr txBox="1"/>
          <p:nvPr/>
        </p:nvSpPr>
        <p:spPr>
          <a:xfrm>
            <a:off x="2819241" y="2379050"/>
            <a:ext cx="5866674" cy="646331"/>
          </a:xfrm>
          <a:prstGeom prst="rect">
            <a:avLst/>
          </a:prstGeom>
          <a:solidFill>
            <a:srgbClr val="AD4097"/>
          </a:solidFill>
        </p:spPr>
        <p:txBody>
          <a:bodyPr wrap="square" rtlCol="0">
            <a:spAutoFit/>
          </a:bodyPr>
          <a:lstStyle/>
          <a:p>
            <a:pPr algn="ctr"/>
            <a:r>
              <a:rPr lang="lv-LV" sz="3600" b="1" dirty="0">
                <a:solidFill>
                  <a:schemeClr val="bg1"/>
                </a:solidFill>
                <a:latin typeface="Calibri" panose="020F0502020204030204" pitchFamily="34" charset="0"/>
                <a:ea typeface="Calibri" panose="020F0502020204030204" pitchFamily="34" charset="0"/>
                <a:cs typeface="Calibri" panose="020F0502020204030204" pitchFamily="34" charset="0"/>
              </a:rPr>
              <a:t>Kāda ir projekta motivācija?</a:t>
            </a:r>
            <a:endPar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67BDCE3-3B8A-4249-A793-C7D2BBE7B947}"/>
              </a:ext>
            </a:extLst>
          </p:cNvPr>
          <p:cNvSpPr txBox="1"/>
          <p:nvPr/>
        </p:nvSpPr>
        <p:spPr>
          <a:xfrm>
            <a:off x="1390815" y="3135787"/>
            <a:ext cx="5695122" cy="4724370"/>
          </a:xfrm>
          <a:prstGeom prst="rect">
            <a:avLst/>
          </a:prstGeom>
          <a:noFill/>
        </p:spPr>
        <p:txBody>
          <a:bodyPr wrap="square" rtlCol="0">
            <a:spAutoFit/>
          </a:bodyPr>
          <a:lstStyle/>
          <a:p>
            <a:pPr marL="285750" indent="-285750">
              <a:buFont typeface="Arial" panose="020B0604020202020204" pitchFamily="34" charset="0"/>
              <a:buChar char="•"/>
            </a:pPr>
            <a:r>
              <a:rPr lang="lv-LV" sz="1700" dirty="0">
                <a:solidFill>
                  <a:srgbClr val="1C1442"/>
                </a:solidFill>
                <a:latin typeface="Calibri" panose="020F0502020204030204" pitchFamily="34" charset="0"/>
                <a:ea typeface="Calibri" panose="020F0502020204030204" pitchFamily="34" charset="0"/>
                <a:cs typeface="Calibri" panose="020F0502020204030204" pitchFamily="34" charset="0"/>
              </a:rPr>
              <a:t>Straujās pārmaiņas tehnoloģijās, pieaugošā globalizācija un internacionalizācija, papildus pārejai no rūpniecības uz zināšanām balstītu ekonomiku, ir radījušas vajadzību pēc 21. gadsimta prasmēm.</a:t>
            </a:r>
          </a:p>
          <a:p>
            <a:pPr marL="285750" indent="-285750">
              <a:buFont typeface="Arial" panose="020B0604020202020204" pitchFamily="34" charset="0"/>
              <a:buChar char="•"/>
            </a:pPr>
            <a:r>
              <a:rPr lang="lv-LV" sz="1700" dirty="0">
                <a:solidFill>
                  <a:srgbClr val="1C1442"/>
                </a:solidFill>
                <a:latin typeface="Calibri" panose="020F0502020204030204" pitchFamily="34" charset="0"/>
                <a:ea typeface="Calibri" panose="020F0502020204030204" pitchFamily="34" charset="0"/>
                <a:cs typeface="Calibri" panose="020F0502020204030204" pitchFamily="34" charset="0"/>
              </a:rPr>
              <a:t>21. gadsimta prasmes ir ļoti svarīgas, lai cīnītos ar neskaidro nākotni un palīdzētu Eiropai būt noturīgākai, kā arī labāk reaģēt uz iespējamiem draudiem. Tādējādi šo prasmju iegūšana tiek uzskatīta par ekonomikas un pēc COVID atveseļošanās atslēgu.</a:t>
            </a:r>
          </a:p>
          <a:p>
            <a:pPr marL="285750" indent="-285750">
              <a:buFont typeface="Arial" panose="020B0604020202020204" pitchFamily="34" charset="0"/>
              <a:buChar char="•"/>
            </a:pPr>
            <a:r>
              <a:rPr lang="lv-LV" sz="1700" dirty="0">
                <a:solidFill>
                  <a:srgbClr val="1C1442"/>
                </a:solidFill>
                <a:latin typeface="Calibri" panose="020F0502020204030204" pitchFamily="34" charset="0"/>
                <a:ea typeface="Calibri" panose="020F0502020204030204" pitchFamily="34" charset="0"/>
                <a:cs typeface="Calibri" panose="020F0502020204030204" pitchFamily="34" charset="0"/>
              </a:rPr>
              <a:t>Darba devēji bieži uzsver, ka STEM absolventiem trūkst 21. gadsimta prasmes, kas savukārt neļauj viņiem ieviest jauninājumus, attīstīties un pielāgoties šajā nenoteiktības un nestabilitātes laikā.</a:t>
            </a:r>
          </a:p>
          <a:p>
            <a:endParaRPr lang="lv-LV" sz="2000" dirty="0">
              <a:latin typeface="Calibri" panose="020F0502020204030204" pitchFamily="34" charset="0"/>
              <a:ea typeface="Calibri" panose="020F0502020204030204" pitchFamily="34" charset="0"/>
              <a:cs typeface="Calibri" panose="020F0502020204030204" pitchFamily="34" charset="0"/>
            </a:endParaRPr>
          </a:p>
          <a:p>
            <a:endParaRPr lang="lv-LV" sz="2000" dirty="0">
              <a:latin typeface="Calibri" panose="020F0502020204030204" pitchFamily="34" charset="0"/>
              <a:ea typeface="Calibri" panose="020F0502020204030204" pitchFamily="34" charset="0"/>
              <a:cs typeface="Calibri" panose="020F0502020204030204" pitchFamily="34" charset="0"/>
            </a:endParaRPr>
          </a:p>
          <a:p>
            <a:endParaRPr lang="lv-LV" sz="2000" dirty="0">
              <a:latin typeface="Calibri" panose="020F0502020204030204" pitchFamily="34" charset="0"/>
              <a:ea typeface="Calibri" panose="020F0502020204030204" pitchFamily="34" charset="0"/>
              <a:cs typeface="Calibri" panose="020F0502020204030204" pitchFamily="34" charset="0"/>
            </a:endParaRPr>
          </a:p>
          <a:p>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83282397-EF55-43D2-93D4-E29C829F3B17}"/>
              </a:ext>
            </a:extLst>
          </p:cNvPr>
          <p:cNvSpPr txBox="1"/>
          <p:nvPr/>
        </p:nvSpPr>
        <p:spPr>
          <a:xfrm>
            <a:off x="7087768" y="4297643"/>
            <a:ext cx="4063936" cy="2508379"/>
          </a:xfrm>
          <a:prstGeom prst="rect">
            <a:avLst/>
          </a:prstGeom>
          <a:solidFill>
            <a:srgbClr val="3A0D3B"/>
          </a:solidFill>
        </p:spPr>
        <p:txBody>
          <a:bodyPr wrap="square" rtlCol="0">
            <a:spAutoFit/>
          </a:bodyPr>
          <a:lstStyle/>
          <a:p>
            <a:r>
              <a:rPr lang="lv-LV" sz="1800" b="1" dirty="0">
                <a:solidFill>
                  <a:schemeClr val="bg1"/>
                </a:solidFill>
                <a:latin typeface="Calibri" panose="020F0502020204030204" pitchFamily="34" charset="0"/>
                <a:ea typeface="Calibri" panose="020F0502020204030204" pitchFamily="34" charset="0"/>
                <a:cs typeface="Calibri" panose="020F0502020204030204" pitchFamily="34" charset="0"/>
              </a:rPr>
              <a:t>Be21 </a:t>
            </a:r>
            <a:r>
              <a:rPr lang="lv-LV" sz="1800" b="1" dirty="0" err="1">
                <a:solidFill>
                  <a:schemeClr val="bg1"/>
                </a:solidFill>
                <a:latin typeface="Calibri" panose="020F0502020204030204" pitchFamily="34" charset="0"/>
                <a:ea typeface="Calibri" panose="020F0502020204030204" pitchFamily="34" charset="0"/>
                <a:cs typeface="Calibri" panose="020F0502020204030204" pitchFamily="34" charset="0"/>
              </a:rPr>
              <a:t>Skilled</a:t>
            </a:r>
            <a:r>
              <a:rPr lang="lv-LV" sz="1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lv-LV" sz="1800" dirty="0">
                <a:solidFill>
                  <a:schemeClr val="bg1"/>
                </a:solidFill>
                <a:latin typeface="Calibri" panose="020F0502020204030204" pitchFamily="34" charset="0"/>
                <a:ea typeface="Calibri" panose="020F0502020204030204" pitchFamily="34" charset="0"/>
                <a:cs typeface="Calibri" panose="020F0502020204030204" pitchFamily="34" charset="0"/>
              </a:rPr>
              <a:t>apgalvo, ka </a:t>
            </a:r>
            <a:r>
              <a:rPr lang="lv-LV" sz="1800" b="1" dirty="0">
                <a:solidFill>
                  <a:schemeClr val="bg1"/>
                </a:solidFill>
                <a:latin typeface="Calibri" panose="020F0502020204030204" pitchFamily="34" charset="0"/>
                <a:ea typeface="Calibri" panose="020F0502020204030204" pitchFamily="34" charset="0"/>
                <a:cs typeface="Calibri" panose="020F0502020204030204" pitchFamily="34" charset="0"/>
              </a:rPr>
              <a:t>21. gadsimta prasmju </a:t>
            </a:r>
            <a:r>
              <a:rPr lang="lv-LV" sz="1800" dirty="0">
                <a:solidFill>
                  <a:schemeClr val="bg1"/>
                </a:solidFill>
                <a:latin typeface="Calibri" panose="020F0502020204030204" pitchFamily="34" charset="0"/>
                <a:ea typeface="Calibri" panose="020F0502020204030204" pitchFamily="34" charset="0"/>
                <a:cs typeface="Calibri" panose="020F0502020204030204" pitchFamily="34" charset="0"/>
              </a:rPr>
              <a:t>ieviešanai un to integrācijai esošajās mācību programmās ir potenciāla ietekme uz:</a:t>
            </a:r>
          </a:p>
          <a:p>
            <a:pPr marL="285750" indent="-285750">
              <a:buFont typeface="Arial" panose="020B0604020202020204" pitchFamily="34" charset="0"/>
              <a:buChar char="•"/>
            </a:pPr>
            <a:r>
              <a:rPr lang="lv-LV" sz="1700" dirty="0">
                <a:solidFill>
                  <a:schemeClr val="bg1"/>
                </a:solidFill>
                <a:latin typeface="Calibri" panose="020F0502020204030204" pitchFamily="34" charset="0"/>
                <a:ea typeface="Calibri" panose="020F0502020204030204" pitchFamily="34" charset="0"/>
                <a:cs typeface="Calibri" panose="020F0502020204030204" pitchFamily="34" charset="0"/>
              </a:rPr>
              <a:t>kompetentāku, darbam gatavāku STEM absolventu radīšanu</a:t>
            </a:r>
          </a:p>
          <a:p>
            <a:pPr marL="285750" indent="-285750">
              <a:buFont typeface="Arial" panose="020B0604020202020204" pitchFamily="34" charset="0"/>
              <a:buChar char="•"/>
            </a:pPr>
            <a:r>
              <a:rPr lang="lv-LV" sz="1700" dirty="0">
                <a:solidFill>
                  <a:schemeClr val="bg1"/>
                </a:solidFill>
                <a:latin typeface="Calibri" panose="020F0502020204030204" pitchFamily="34" charset="0"/>
                <a:ea typeface="Calibri" panose="020F0502020204030204" pitchFamily="34" charset="0"/>
                <a:cs typeface="Calibri" panose="020F0502020204030204" pitchFamily="34" charset="0"/>
              </a:rPr>
              <a:t>veicināt atbalsta sistēmu un līdz ar to palielināt riskam pakļauto STEM studenšu noturēšanu</a:t>
            </a:r>
            <a:endParaRPr lang="lv-LV" sz="18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8247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6">
            <a:extLst>
              <a:ext uri="{FF2B5EF4-FFF2-40B4-BE49-F238E27FC236}">
                <a16:creationId xmlns:a16="http://schemas.microsoft.com/office/drawing/2014/main" id="{6BCBB65E-66D6-C0CB-ADA1-AB0E953948E4}"/>
              </a:ext>
            </a:extLst>
          </p:cNvPr>
          <p:cNvPicPr>
            <a:picLocks noChangeAspect="1"/>
          </p:cNvPicPr>
          <p:nvPr/>
        </p:nvPicPr>
        <p:blipFill rotWithShape="1">
          <a:blip r:embed="rId2"/>
          <a:srcRect t="25012" b="25012"/>
          <a:stretch/>
        </p:blipFill>
        <p:spPr>
          <a:xfrm>
            <a:off x="464951" y="813790"/>
            <a:ext cx="11716366" cy="5240214"/>
          </a:xfrm>
          <a:prstGeom prst="rect">
            <a:avLst/>
          </a:prstGeom>
        </p:spPr>
      </p:pic>
      <p:sp>
        <p:nvSpPr>
          <p:cNvPr id="10" name="Rectangle 5">
            <a:extLst>
              <a:ext uri="{FF2B5EF4-FFF2-40B4-BE49-F238E27FC236}">
                <a16:creationId xmlns:a16="http://schemas.microsoft.com/office/drawing/2014/main" id="{1954BE25-5EFF-E2E4-DEB8-8931C7D7FBAF}"/>
              </a:ext>
            </a:extLst>
          </p:cNvPr>
          <p:cNvSpPr/>
          <p:nvPr/>
        </p:nvSpPr>
        <p:spPr bwMode="auto">
          <a:xfrm rot="16200000">
            <a:off x="-3196525" y="3196524"/>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3"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6" name="Rectangle 5">
            <a:extLst>
              <a:ext uri="{FF2B5EF4-FFF2-40B4-BE49-F238E27FC236}">
                <a16:creationId xmlns:a16="http://schemas.microsoft.com/office/drawing/2014/main" id="{4386C55F-E51E-4846-5B44-99295B228726}"/>
              </a:ext>
            </a:extLst>
          </p:cNvPr>
          <p:cNvSpPr/>
          <p:nvPr/>
        </p:nvSpPr>
        <p:spPr>
          <a:xfrm>
            <a:off x="475634" y="1160584"/>
            <a:ext cx="8228751" cy="4519431"/>
          </a:xfrm>
          <a:prstGeom prst="rect">
            <a:avLst/>
          </a:prstGeom>
          <a:solidFill>
            <a:schemeClr val="bg1">
              <a:alpha val="8887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14" name="Text Placeholder 6">
            <a:extLst>
              <a:ext uri="{FF2B5EF4-FFF2-40B4-BE49-F238E27FC236}">
                <a16:creationId xmlns:a16="http://schemas.microsoft.com/office/drawing/2014/main" id="{E42492D1-106C-CDDF-FF87-D037535A81E4}"/>
              </a:ext>
            </a:extLst>
          </p:cNvPr>
          <p:cNvSpPr txBox="1">
            <a:spLocks/>
          </p:cNvSpPr>
          <p:nvPr/>
        </p:nvSpPr>
        <p:spPr>
          <a:xfrm>
            <a:off x="896815" y="1406768"/>
            <a:ext cx="6921438" cy="5011429"/>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580"/>
              </a:lnSpc>
            </a:pPr>
            <a:r>
              <a:rPr lang="en-US" dirty="0"/>
              <a:t>Saskaņā ar ESCO (Eiropas Komisija, n.d.) </a:t>
            </a:r>
            <a:r>
              <a:rPr lang="en-US" b="1" dirty="0"/>
              <a:t>sociālās un komunikācijas </a:t>
            </a:r>
            <a:r>
              <a:rPr lang="en-US" dirty="0"/>
              <a:t>prasmes un kompetences ir saistītas ar spēju pozitīvi un produktīvi mijiedarboties ar citiem. </a:t>
            </a:r>
          </a:p>
          <a:p>
            <a:pPr algn="just">
              <a:lnSpc>
                <a:spcPts val="2580"/>
              </a:lnSpc>
            </a:pPr>
            <a:endParaRPr lang="en-US" dirty="0"/>
          </a:p>
          <a:p>
            <a:pPr algn="just">
              <a:lnSpc>
                <a:spcPts val="2580"/>
              </a:lnSpc>
            </a:pPr>
            <a:r>
              <a:rPr lang="en-US" dirty="0"/>
              <a:t>To apliecina efektīva un empātiska ideju komunikācija, savu mērķu un darbību saskaņošana ar citu mērķiem un darbībām, kā arī rīcība, kas ir strukturēta atbilstoši vērtībām, citu labklājības un progresa nodrošināšana, kā arī līderības nodrošināšana. Sociālās un komunikācijas prasmes un kompetences var saukt arī par:</a:t>
            </a:r>
          </a:p>
          <a:p>
            <a:pPr algn="just">
              <a:lnSpc>
                <a:spcPts val="2580"/>
              </a:lnSpc>
            </a:pPr>
            <a:endParaRPr lang="en-US" dirty="0"/>
          </a:p>
        </p:txBody>
      </p:sp>
      <p:sp>
        <p:nvSpPr>
          <p:cNvPr id="15" name="Rectangle 14">
            <a:extLst>
              <a:ext uri="{FF2B5EF4-FFF2-40B4-BE49-F238E27FC236}">
                <a16:creationId xmlns:a16="http://schemas.microsoft.com/office/drawing/2014/main" id="{90E4122C-8C3A-1C4D-6247-6F243F67E1F8}"/>
              </a:ext>
            </a:extLst>
          </p:cNvPr>
          <p:cNvSpPr/>
          <p:nvPr/>
        </p:nvSpPr>
        <p:spPr>
          <a:xfrm>
            <a:off x="8197362" y="3556989"/>
            <a:ext cx="4005321" cy="2597627"/>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17" name="Text Placeholder 6">
            <a:extLst>
              <a:ext uri="{FF2B5EF4-FFF2-40B4-BE49-F238E27FC236}">
                <a16:creationId xmlns:a16="http://schemas.microsoft.com/office/drawing/2014/main" id="{ADBA7926-5FF1-007E-B468-62198D00F6DB}"/>
              </a:ext>
            </a:extLst>
          </p:cNvPr>
          <p:cNvSpPr txBox="1">
            <a:spLocks/>
          </p:cNvSpPr>
          <p:nvPr/>
        </p:nvSpPr>
        <p:spPr>
          <a:xfrm>
            <a:off x="8401475" y="3991708"/>
            <a:ext cx="3411416" cy="5240214"/>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342900" lvl="0" indent="-342900">
              <a:lnSpc>
                <a:spcPts val="2580"/>
              </a:lnSpc>
              <a:buClr>
                <a:schemeClr val="accent3">
                  <a:lumMod val="40000"/>
                  <a:lumOff val="60000"/>
                </a:schemeClr>
              </a:buClr>
              <a:buFont typeface="Arial" panose="020B0604020202020204" pitchFamily="34" charset="0"/>
              <a:buChar char="•"/>
            </a:pPr>
            <a:r>
              <a:rPr lang="en-US" dirty="0">
                <a:solidFill>
                  <a:schemeClr val="bg1"/>
                </a:solidFill>
              </a:rPr>
              <a:t>Sociālā mijiedarbība</a:t>
            </a:r>
          </a:p>
          <a:p>
            <a:pPr marL="342900" lvl="0" indent="-342900">
              <a:lnSpc>
                <a:spcPts val="2580"/>
              </a:lnSpc>
              <a:buClr>
                <a:schemeClr val="accent3">
                  <a:lumMod val="40000"/>
                  <a:lumOff val="60000"/>
                </a:schemeClr>
              </a:buClr>
              <a:buFont typeface="Arial" panose="020B0604020202020204" pitchFamily="34" charset="0"/>
              <a:buChar char="•"/>
            </a:pPr>
            <a:r>
              <a:rPr lang="en-US" dirty="0">
                <a:solidFill>
                  <a:schemeClr val="bg1"/>
                </a:solidFill>
              </a:rPr>
              <a:t>Saskarsmes spējas</a:t>
            </a:r>
          </a:p>
          <a:p>
            <a:pPr marL="342900" lvl="0" indent="-342900">
              <a:lnSpc>
                <a:spcPts val="2580"/>
              </a:lnSpc>
              <a:buClr>
                <a:schemeClr val="accent3">
                  <a:lumMod val="40000"/>
                  <a:lumOff val="60000"/>
                </a:schemeClr>
              </a:buClr>
              <a:buFont typeface="Arial" panose="020B0604020202020204" pitchFamily="34" charset="0"/>
              <a:buChar char="•"/>
            </a:pPr>
            <a:r>
              <a:rPr lang="en-US" dirty="0">
                <a:solidFill>
                  <a:schemeClr val="bg1"/>
                </a:solidFill>
              </a:rPr>
              <a:t>Saskarsmes prasmes</a:t>
            </a:r>
          </a:p>
          <a:p>
            <a:pPr marL="342900" lvl="0" indent="-342900">
              <a:lnSpc>
                <a:spcPts val="2580"/>
              </a:lnSpc>
              <a:buClr>
                <a:schemeClr val="accent3">
                  <a:lumMod val="40000"/>
                  <a:lumOff val="60000"/>
                </a:schemeClr>
              </a:buClr>
              <a:buFont typeface="Arial" panose="020B0604020202020204" pitchFamily="34" charset="0"/>
              <a:buChar char="•"/>
            </a:pPr>
            <a:r>
              <a:rPr lang="en-US" dirty="0">
                <a:solidFill>
                  <a:schemeClr val="bg1"/>
                </a:solidFill>
              </a:rPr>
              <a:t>Sociālā mijiedarbība</a:t>
            </a:r>
          </a:p>
          <a:p>
            <a:pPr marL="342900" lvl="0" indent="-342900">
              <a:lnSpc>
                <a:spcPts val="2580"/>
              </a:lnSpc>
              <a:buClr>
                <a:schemeClr val="accent3">
                  <a:lumMod val="40000"/>
                  <a:lumOff val="60000"/>
                </a:schemeClr>
              </a:buClr>
              <a:buFont typeface="Arial" panose="020B0604020202020204" pitchFamily="34" charset="0"/>
              <a:buChar char="•"/>
            </a:pPr>
            <a:r>
              <a:rPr lang="en-US" dirty="0">
                <a:solidFill>
                  <a:schemeClr val="bg1"/>
                </a:solidFill>
              </a:rPr>
              <a:t>Sociālās prasmes</a:t>
            </a:r>
          </a:p>
          <a:p>
            <a:pPr marL="342900" lvl="0" indent="-342900">
              <a:lnSpc>
                <a:spcPts val="2580"/>
              </a:lnSpc>
              <a:buClr>
                <a:schemeClr val="accent3">
                  <a:lumMod val="40000"/>
                  <a:lumOff val="60000"/>
                </a:schemeClr>
              </a:buClr>
              <a:buFont typeface="Arial" panose="020B0604020202020204" pitchFamily="34" charset="0"/>
              <a:buChar char="•"/>
            </a:pPr>
            <a:endParaRPr lang="en-US" dirty="0">
              <a:solidFill>
                <a:schemeClr val="bg1"/>
              </a:solidFill>
            </a:endParaRPr>
          </a:p>
        </p:txBody>
      </p:sp>
      <p:pic>
        <p:nvPicPr>
          <p:cNvPr id="8" name="Picture 7">
            <a:extLst>
              <a:ext uri="{FF2B5EF4-FFF2-40B4-BE49-F238E27FC236}">
                <a16:creationId xmlns:a16="http://schemas.microsoft.com/office/drawing/2014/main" id="{E8E764E7-B3F5-47E2-BF97-D416FCA1988C}"/>
              </a:ext>
            </a:extLst>
          </p:cNvPr>
          <p:cNvPicPr>
            <a:picLocks noChangeAspect="1"/>
          </p:cNvPicPr>
          <p:nvPr/>
        </p:nvPicPr>
        <p:blipFill>
          <a:blip r:embed="rId4"/>
          <a:stretch>
            <a:fillRect/>
          </a:stretch>
        </p:blipFill>
        <p:spPr>
          <a:xfrm>
            <a:off x="10988654" y="6337041"/>
            <a:ext cx="1127858" cy="390178"/>
          </a:xfrm>
          <a:prstGeom prst="rect">
            <a:avLst/>
          </a:prstGeom>
        </p:spPr>
      </p:pic>
    </p:spTree>
    <p:extLst>
      <p:ext uri="{BB962C8B-B14F-4D97-AF65-F5344CB8AC3E}">
        <p14:creationId xmlns:p14="http://schemas.microsoft.com/office/powerpoint/2010/main" val="244771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31</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graphicFrame>
        <p:nvGraphicFramePr>
          <p:cNvPr id="2" name="Table 1">
            <a:extLst>
              <a:ext uri="{FF2B5EF4-FFF2-40B4-BE49-F238E27FC236}">
                <a16:creationId xmlns:a16="http://schemas.microsoft.com/office/drawing/2014/main" id="{22B6EDF0-CB2D-077C-3DDB-069FE7DA6639}"/>
              </a:ext>
            </a:extLst>
          </p:cNvPr>
          <p:cNvGraphicFramePr>
            <a:graphicFrameLocks noGrp="1"/>
          </p:cNvGraphicFramePr>
          <p:nvPr>
            <p:extLst>
              <p:ext uri="{D42A27DB-BD31-4B8C-83A1-F6EECF244321}">
                <p14:modId xmlns:p14="http://schemas.microsoft.com/office/powerpoint/2010/main" val="551100825"/>
              </p:ext>
            </p:extLst>
          </p:nvPr>
        </p:nvGraphicFramePr>
        <p:xfrm>
          <a:off x="1524407" y="1614751"/>
          <a:ext cx="9903557" cy="2887430"/>
        </p:xfrm>
        <a:graphic>
          <a:graphicData uri="http://schemas.openxmlformats.org/drawingml/2006/table">
            <a:tbl>
              <a:tblPr firstRow="1" firstCol="1" bandRow="1">
                <a:tableStyleId>{5C22544A-7EE6-4342-B048-85BDC9FD1C3A}</a:tableStyleId>
              </a:tblPr>
              <a:tblGrid>
                <a:gridCol w="3932993">
                  <a:extLst>
                    <a:ext uri="{9D8B030D-6E8A-4147-A177-3AD203B41FA5}">
                      <a16:colId xmlns:a16="http://schemas.microsoft.com/office/drawing/2014/main" val="1731353426"/>
                    </a:ext>
                  </a:extLst>
                </a:gridCol>
                <a:gridCol w="5970564">
                  <a:extLst>
                    <a:ext uri="{9D8B030D-6E8A-4147-A177-3AD203B41FA5}">
                      <a16:colId xmlns:a16="http://schemas.microsoft.com/office/drawing/2014/main" val="284806153"/>
                    </a:ext>
                  </a:extLst>
                </a:gridCol>
              </a:tblGrid>
              <a:tr h="354950">
                <a:tc>
                  <a:txBody>
                    <a:bodyPr/>
                    <a:lstStyle/>
                    <a:p>
                      <a:pPr marL="223838" indent="-223838" algn="l">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KOMPETENCE UN TĀS DEFINĪCIJA </a:t>
                      </a:r>
                      <a:endParaRPr lang="en-LB"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tc>
                  <a:txBody>
                    <a:bodyPr/>
                    <a:lstStyle/>
                    <a:p>
                      <a:pPr marL="223838" indent="-223838" algn="l">
                        <a:lnSpc>
                          <a:spcPct val="107000"/>
                        </a:lnSpc>
                        <a:spcBef>
                          <a:spcPts val="1600"/>
                        </a:spcBef>
                        <a:spcAft>
                          <a:spcPts val="1200"/>
                        </a:spcAft>
                        <a:tabLst/>
                      </a:pPr>
                      <a:r>
                        <a:rPr lang="lv-LV" sz="1900" dirty="0">
                          <a:solidFill>
                            <a:schemeClr val="bg1"/>
                          </a:solidFill>
                          <a:effectLst/>
                          <a:latin typeface="Calibri" panose="020F0502020204030204" pitchFamily="34" charset="0"/>
                          <a:cs typeface="Calibri" panose="020F0502020204030204" pitchFamily="34" charset="0"/>
                        </a:rPr>
                        <a:t>Apraksts</a:t>
                      </a:r>
                      <a:endParaRPr lang="en-LB"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extLst>
                  <a:ext uri="{0D108BD9-81ED-4DB2-BD59-A6C34878D82A}">
                    <a16:rowId xmlns:a16="http://schemas.microsoft.com/office/drawing/2014/main" val="297222362"/>
                  </a:ext>
                </a:extLst>
              </a:tr>
              <a:tr h="1774146">
                <a:tc>
                  <a:txBody>
                    <a:bodyPr/>
                    <a:lstStyle/>
                    <a:p>
                      <a:pPr marL="0" indent="-223838" algn="l">
                        <a:lnSpc>
                          <a:spcPct val="100000"/>
                        </a:lnSpc>
                        <a:spcBef>
                          <a:spcPts val="0"/>
                        </a:spcBef>
                        <a:spcAft>
                          <a:spcPts val="0"/>
                        </a:spcAft>
                        <a:tabLst/>
                      </a:pPr>
                      <a:r>
                        <a:rPr lang="en-GB" sz="2200" b="1" dirty="0">
                          <a:solidFill>
                            <a:srgbClr val="AD4097"/>
                          </a:solidFill>
                          <a:effectLst/>
                          <a:latin typeface="Calibri" panose="020F0502020204030204" pitchFamily="34" charset="0"/>
                          <a:cs typeface="Calibri" panose="020F0502020204030204" pitchFamily="34" charset="0"/>
                        </a:rPr>
                        <a:t>Saziņa</a:t>
                      </a:r>
                    </a:p>
                    <a:p>
                      <a:pPr marL="0" indent="-223838" algn="l">
                        <a:lnSpc>
                          <a:spcPct val="100000"/>
                        </a:lnSpc>
                        <a:spcBef>
                          <a:spcPts val="0"/>
                        </a:spcBef>
                        <a:spcAft>
                          <a:spcPts val="0"/>
                        </a:spcAft>
                        <a:tabLst/>
                      </a:pPr>
                      <a:r>
                        <a:rPr lang="en-GB" sz="1900" b="0" dirty="0">
                          <a:solidFill>
                            <a:srgbClr val="1C1442"/>
                          </a:solidFill>
                          <a:effectLst/>
                          <a:latin typeface="Calibri" panose="020F0502020204030204" pitchFamily="34" charset="0"/>
                          <a:cs typeface="Calibri" panose="020F0502020204030204" pitchFamily="34" charset="0"/>
                        </a:rPr>
                        <a:t>Atbilstošu saziņas stratēģiju, jomai specifisku kodu un rīku izmantošana atkarībā no konteksta un satura. </a:t>
                      </a:r>
                    </a:p>
                    <a:p>
                      <a:pPr marL="0" indent="-223838" algn="l">
                        <a:lnSpc>
                          <a:spcPct val="100000"/>
                        </a:lnSpc>
                        <a:spcBef>
                          <a:spcPts val="0"/>
                        </a:spcBef>
                        <a:spcAft>
                          <a:spcPts val="0"/>
                        </a:spcAft>
                        <a:tabLst/>
                      </a:pP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l">
                        <a:lnSpc>
                          <a:spcPct val="100000"/>
                        </a:lnSpc>
                        <a:spcBef>
                          <a:spcPts val="0"/>
                        </a:spcBef>
                        <a:spcAft>
                          <a:spcPts val="0"/>
                        </a:spcAft>
                        <a:buClr>
                          <a:srgbClr val="63C7CA"/>
                        </a:buClr>
                        <a:buFont typeface="Arial" panose="020B0604020202020204" pitchFamily="34" charset="0"/>
                        <a:buChar char="•"/>
                        <a:tabLst/>
                      </a:pPr>
                      <a:r>
                        <a:rPr lang="en-GB" sz="1900" dirty="0">
                          <a:solidFill>
                            <a:srgbClr val="1C1442"/>
                          </a:solidFill>
                          <a:effectLst/>
                          <a:latin typeface="Calibri" panose="020F0502020204030204" pitchFamily="34" charset="0"/>
                          <a:cs typeface="Calibri" panose="020F0502020204030204" pitchFamily="34" charset="0"/>
                        </a:rPr>
                        <a:t>Apzināties, ka ir nepieciešamas dažādas saziņas stratēģijas, valodas reģistri un līdzekļi, kas pielāgoti kontekstam un saturam.</a:t>
                      </a:r>
                    </a:p>
                    <a:p>
                      <a:pPr marL="285750" indent="-285750" algn="l">
                        <a:lnSpc>
                          <a:spcPct val="100000"/>
                        </a:lnSpc>
                        <a:spcBef>
                          <a:spcPts val="0"/>
                        </a:spcBef>
                        <a:spcAft>
                          <a:spcPts val="0"/>
                        </a:spcAft>
                        <a:buClr>
                          <a:srgbClr val="63C7CA"/>
                        </a:buClr>
                        <a:buFont typeface="Arial" panose="020B0604020202020204" pitchFamily="34" charset="0"/>
                        <a:buChar char="•"/>
                        <a:tabLst/>
                      </a:pPr>
                      <a:r>
                        <a:rPr lang="en-GB" sz="1900" dirty="0">
                          <a:solidFill>
                            <a:srgbClr val="1C1442"/>
                          </a:solidFill>
                          <a:effectLst/>
                          <a:latin typeface="Calibri" panose="020F0502020204030204" pitchFamily="34" charset="0"/>
                          <a:cs typeface="Calibri" panose="020F0502020204030204" pitchFamily="34" charset="0"/>
                        </a:rPr>
                        <a:t>Izprast un vadīt mijiedarbību un sarunas dažādos sociokultūras kontekstos un specifiskās situācijās.</a:t>
                      </a:r>
                    </a:p>
                    <a:p>
                      <a:pPr marL="285750" indent="-285750" algn="l">
                        <a:lnSpc>
                          <a:spcPct val="100000"/>
                        </a:lnSpc>
                        <a:spcBef>
                          <a:spcPts val="0"/>
                        </a:spcBef>
                        <a:spcAft>
                          <a:spcPts val="0"/>
                        </a:spcAft>
                        <a:buClr>
                          <a:srgbClr val="63C7CA"/>
                        </a:buClr>
                        <a:buFont typeface="Arial" panose="020B0604020202020204" pitchFamily="34" charset="0"/>
                        <a:buChar char="•"/>
                        <a:tabLst/>
                      </a:pPr>
                      <a:r>
                        <a:rPr lang="en-GB" sz="1900" dirty="0">
                          <a:solidFill>
                            <a:srgbClr val="1C1442"/>
                          </a:solidFill>
                          <a:effectLst/>
                          <a:latin typeface="Calibri" panose="020F0502020204030204" pitchFamily="34" charset="0"/>
                          <a:cs typeface="Calibri" panose="020F0502020204030204" pitchFamily="34" charset="0"/>
                        </a:rPr>
                        <a:t>Uzklausīt citus un iesaistīties sarunās ar pārliecību, pārliecību, skaidrību un savstarpīgumu gan personīgā, gan sociālā kontekstā. </a:t>
                      </a: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4532248"/>
                  </a:ext>
                </a:extLst>
              </a:tr>
            </a:tbl>
          </a:graphicData>
        </a:graphic>
      </p:graphicFrame>
      <p:sp>
        <p:nvSpPr>
          <p:cNvPr id="6" name="Text Placeholder 2">
            <a:extLst>
              <a:ext uri="{FF2B5EF4-FFF2-40B4-BE49-F238E27FC236}">
                <a16:creationId xmlns:a16="http://schemas.microsoft.com/office/drawing/2014/main" id="{6C7E59BC-531A-D81A-CBF6-5C30614184E6}"/>
              </a:ext>
            </a:extLst>
          </p:cNvPr>
          <p:cNvSpPr txBox="1">
            <a:spLocks/>
          </p:cNvSpPr>
          <p:nvPr/>
        </p:nvSpPr>
        <p:spPr>
          <a:xfrm>
            <a:off x="1336431" y="510364"/>
            <a:ext cx="10279511" cy="94647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200" dirty="0"/>
              <a:t>Sala, Punie, </a:t>
            </a:r>
            <a:r>
              <a:rPr lang="en-US" sz="2200" dirty="0" err="1"/>
              <a:t>Garkov </a:t>
            </a:r>
            <a:r>
              <a:rPr lang="en-US" sz="2200" dirty="0"/>
              <a:t>un Cabrera (2020, 20. lpp.) piedāvā šādas komunikācijas un sadarbības definīcijas un deskriptorus (sk. tabulu zemāk):</a:t>
            </a:r>
          </a:p>
          <a:p>
            <a:pPr algn="just">
              <a:lnSpc>
                <a:spcPts val="2440"/>
              </a:lnSpc>
            </a:pPr>
            <a:endParaRPr lang="en-US" sz="2200" dirty="0"/>
          </a:p>
        </p:txBody>
      </p:sp>
      <p:pic>
        <p:nvPicPr>
          <p:cNvPr id="8" name="Picture 7">
            <a:extLst>
              <a:ext uri="{FF2B5EF4-FFF2-40B4-BE49-F238E27FC236}">
                <a16:creationId xmlns:a16="http://schemas.microsoft.com/office/drawing/2014/main" id="{F00F5342-EC4A-4BAA-B34E-2CD0C3401498}"/>
              </a:ext>
            </a:extLst>
          </p:cNvPr>
          <p:cNvPicPr>
            <a:picLocks noChangeAspect="1"/>
          </p:cNvPicPr>
          <p:nvPr/>
        </p:nvPicPr>
        <p:blipFill>
          <a:blip r:embed="rId3"/>
          <a:stretch>
            <a:fillRect/>
          </a:stretch>
        </p:blipFill>
        <p:spPr>
          <a:xfrm>
            <a:off x="10988654" y="6337041"/>
            <a:ext cx="1127858" cy="390178"/>
          </a:xfrm>
          <a:prstGeom prst="rect">
            <a:avLst/>
          </a:prstGeom>
        </p:spPr>
      </p:pic>
    </p:spTree>
    <p:extLst>
      <p:ext uri="{BB962C8B-B14F-4D97-AF65-F5344CB8AC3E}">
        <p14:creationId xmlns:p14="http://schemas.microsoft.com/office/powerpoint/2010/main" val="1235293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32</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graphicFrame>
        <p:nvGraphicFramePr>
          <p:cNvPr id="2" name="Table 1">
            <a:extLst>
              <a:ext uri="{FF2B5EF4-FFF2-40B4-BE49-F238E27FC236}">
                <a16:creationId xmlns:a16="http://schemas.microsoft.com/office/drawing/2014/main" id="{22B6EDF0-CB2D-077C-3DDB-069FE7DA6639}"/>
              </a:ext>
            </a:extLst>
          </p:cNvPr>
          <p:cNvGraphicFramePr>
            <a:graphicFrameLocks noGrp="1"/>
          </p:cNvGraphicFramePr>
          <p:nvPr>
            <p:extLst>
              <p:ext uri="{D42A27DB-BD31-4B8C-83A1-F6EECF244321}">
                <p14:modId xmlns:p14="http://schemas.microsoft.com/office/powerpoint/2010/main" val="2643509596"/>
              </p:ext>
            </p:extLst>
          </p:nvPr>
        </p:nvGraphicFramePr>
        <p:xfrm>
          <a:off x="1518206" y="1400486"/>
          <a:ext cx="9903557" cy="3466550"/>
        </p:xfrm>
        <a:graphic>
          <a:graphicData uri="http://schemas.openxmlformats.org/drawingml/2006/table">
            <a:tbl>
              <a:tblPr firstRow="1" firstCol="1" bandRow="1">
                <a:tableStyleId>{5C22544A-7EE6-4342-B048-85BDC9FD1C3A}</a:tableStyleId>
              </a:tblPr>
              <a:tblGrid>
                <a:gridCol w="3948491">
                  <a:extLst>
                    <a:ext uri="{9D8B030D-6E8A-4147-A177-3AD203B41FA5}">
                      <a16:colId xmlns:a16="http://schemas.microsoft.com/office/drawing/2014/main" val="1731353426"/>
                    </a:ext>
                  </a:extLst>
                </a:gridCol>
                <a:gridCol w="5955066">
                  <a:extLst>
                    <a:ext uri="{9D8B030D-6E8A-4147-A177-3AD203B41FA5}">
                      <a16:colId xmlns:a16="http://schemas.microsoft.com/office/drawing/2014/main" val="284806153"/>
                    </a:ext>
                  </a:extLst>
                </a:gridCol>
              </a:tblGrid>
              <a:tr h="354950">
                <a:tc>
                  <a:txBody>
                    <a:bodyPr/>
                    <a:lstStyle/>
                    <a:p>
                      <a:pPr marL="223838" indent="-223838" algn="l">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KOMPETENCE UN TĀS DEFINĪCIJA </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tc>
                  <a:txBody>
                    <a:bodyPr/>
                    <a:lstStyle/>
                    <a:p>
                      <a:pPr marL="223838" indent="-223838" algn="l">
                        <a:lnSpc>
                          <a:spcPct val="107000"/>
                        </a:lnSpc>
                        <a:spcBef>
                          <a:spcPts val="1600"/>
                        </a:spcBef>
                        <a:spcAft>
                          <a:spcPts val="1200"/>
                        </a:spcAft>
                        <a:tabLst/>
                      </a:pPr>
                      <a:r>
                        <a:rPr lang="lv-LV" sz="1900" dirty="0">
                          <a:solidFill>
                            <a:schemeClr val="bg1"/>
                          </a:solidFill>
                          <a:effectLst/>
                          <a:latin typeface="Calibri" panose="020F0502020204030204" pitchFamily="34" charset="0"/>
                          <a:cs typeface="Calibri" panose="020F0502020204030204" pitchFamily="34" charset="0"/>
                        </a:rPr>
                        <a:t>Apraksts</a:t>
                      </a:r>
                      <a:r>
                        <a:rPr lang="en-GB" sz="1900" dirty="0">
                          <a:solidFill>
                            <a:schemeClr val="bg1"/>
                          </a:solidFill>
                          <a:effectLst/>
                          <a:latin typeface="Calibri" panose="020F0502020204030204" pitchFamily="34" charset="0"/>
                          <a:cs typeface="Calibri" panose="020F0502020204030204" pitchFamily="34" charset="0"/>
                        </a:rPr>
                        <a:t> </a:t>
                      </a:r>
                      <a:endParaRPr lang="en-LB"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extLst>
                  <a:ext uri="{0D108BD9-81ED-4DB2-BD59-A6C34878D82A}">
                    <a16:rowId xmlns:a16="http://schemas.microsoft.com/office/drawing/2014/main" val="297222362"/>
                  </a:ext>
                </a:extLst>
              </a:tr>
              <a:tr h="1774146">
                <a:tc>
                  <a:txBody>
                    <a:bodyPr/>
                    <a:lstStyle/>
                    <a:p>
                      <a:pPr marL="0" marR="0" lvl="0" indent="-226695" algn="l" defTabSz="2072941" rtl="0" eaLnBrk="1" fontAlgn="auto" latinLnBrk="0" hangingPunct="1">
                        <a:lnSpc>
                          <a:spcPct val="100000"/>
                        </a:lnSpc>
                        <a:spcBef>
                          <a:spcPts val="0"/>
                        </a:spcBef>
                        <a:spcAft>
                          <a:spcPts val="0"/>
                        </a:spcAft>
                        <a:buClrTx/>
                        <a:buSzTx/>
                        <a:buFontTx/>
                        <a:buNone/>
                        <a:tabLst/>
                        <a:defRPr/>
                      </a:pPr>
                      <a:r>
                        <a:rPr lang="en-GB" sz="2200" b="1" dirty="0">
                          <a:solidFill>
                            <a:srgbClr val="AD4097"/>
                          </a:solidFill>
                          <a:effectLst/>
                          <a:latin typeface="Calibri" panose="020F0502020204030204" pitchFamily="34" charset="0"/>
                          <a:cs typeface="Calibri" panose="020F0502020204030204" pitchFamily="34" charset="0"/>
                        </a:rPr>
                        <a:t>Sadarbība</a:t>
                      </a:r>
                      <a:endParaRPr lang="en-GB" sz="2200" b="0" dirty="0">
                        <a:solidFill>
                          <a:srgbClr val="AD4097"/>
                        </a:solidFill>
                        <a:effectLst/>
                        <a:latin typeface="Calibri" panose="020F0502020204030204" pitchFamily="34" charset="0"/>
                        <a:cs typeface="Calibri" panose="020F0502020204030204" pitchFamily="34" charset="0"/>
                      </a:endParaRPr>
                    </a:p>
                    <a:p>
                      <a:pPr marL="0" indent="-226695" algn="l">
                        <a:lnSpc>
                          <a:spcPct val="100000"/>
                        </a:lnSpc>
                        <a:spcBef>
                          <a:spcPts val="0"/>
                        </a:spcBef>
                        <a:spcAft>
                          <a:spcPts val="0"/>
                        </a:spcAft>
                      </a:pPr>
                      <a:r>
                        <a:rPr lang="en-GB" sz="1900" b="0" dirty="0">
                          <a:solidFill>
                            <a:srgbClr val="1C1442"/>
                          </a:solidFill>
                          <a:effectLst/>
                          <a:latin typeface="Calibri" panose="020F0502020204030204" pitchFamily="34" charset="0"/>
                          <a:cs typeface="Calibri" panose="020F0502020204030204" pitchFamily="34" charset="0"/>
                        </a:rPr>
                        <a:t>Iesaistīšanās grupas aktivitātēs un komandas darbā, atzīstot un cienot citus. </a:t>
                      </a:r>
                    </a:p>
                    <a:p>
                      <a:pPr marL="0" indent="-226695" algn="l">
                        <a:lnSpc>
                          <a:spcPct val="100000"/>
                        </a:lnSpc>
                        <a:spcBef>
                          <a:spcPts val="0"/>
                        </a:spcBef>
                        <a:spcAft>
                          <a:spcPts val="0"/>
                        </a:spcAft>
                      </a:pP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l">
                        <a:lnSpc>
                          <a:spcPct val="100000"/>
                        </a:lnSpc>
                        <a:spcBef>
                          <a:spcPts val="0"/>
                        </a:spcBef>
                        <a:spcAft>
                          <a:spcPts val="0"/>
                        </a:spcAft>
                        <a:buClr>
                          <a:srgbClr val="63C7CA"/>
                        </a:buClr>
                        <a:buFont typeface="Arial" panose="020B0604020202020204" pitchFamily="34" charset="0"/>
                        <a:buChar char="•"/>
                        <a:tabLst/>
                      </a:pPr>
                      <a:r>
                        <a:rPr lang="en-GB" sz="1900" kern="1200" dirty="0">
                          <a:solidFill>
                            <a:srgbClr val="1C1442"/>
                          </a:solidFill>
                          <a:effectLst/>
                          <a:latin typeface="Calibri" panose="020F0502020204030204" pitchFamily="34" charset="0"/>
                          <a:ea typeface="+mn-ea"/>
                          <a:cs typeface="Calibri" panose="020F0502020204030204" pitchFamily="34" charset="0"/>
                        </a:rPr>
                        <a:t>Vēlme sniegt ieguldījumu kopējā labuma veidošanā un apzināties, ka citiem var būt atšķirīga kultūras piederība, izcelsme, ticība, vērtības, uzskati vai personīgie apstākļi.</a:t>
                      </a:r>
                    </a:p>
                    <a:p>
                      <a:pPr marL="285750" indent="-285750" algn="l">
                        <a:lnSpc>
                          <a:spcPct val="100000"/>
                        </a:lnSpc>
                        <a:spcBef>
                          <a:spcPts val="0"/>
                        </a:spcBef>
                        <a:spcAft>
                          <a:spcPts val="0"/>
                        </a:spcAft>
                        <a:buClr>
                          <a:srgbClr val="63C7CA"/>
                        </a:buClr>
                        <a:buFont typeface="Arial" panose="020B0604020202020204" pitchFamily="34" charset="0"/>
                        <a:buChar char="•"/>
                        <a:tabLst/>
                      </a:pPr>
                      <a:r>
                        <a:rPr lang="en-GB" sz="1900" kern="1200" dirty="0">
                          <a:solidFill>
                            <a:srgbClr val="1C1442"/>
                          </a:solidFill>
                          <a:effectLst/>
                          <a:latin typeface="Calibri" panose="020F0502020204030204" pitchFamily="34" charset="0"/>
                          <a:ea typeface="+mn-ea"/>
                          <a:cs typeface="Calibri" panose="020F0502020204030204" pitchFamily="34" charset="0"/>
                        </a:rPr>
                        <a:t>Izpratne par uzticības, cieņas pret cilvēka cieņu un vienlīdzības nozīmi, konfliktu risināšanu un pārrunām par domstarpībām, lai veidotu un uzturētu godīgas un cieņpilnas attiecības.</a:t>
                      </a:r>
                    </a:p>
                    <a:p>
                      <a:pPr marL="285750" indent="-285750" algn="l">
                        <a:lnSpc>
                          <a:spcPct val="100000"/>
                        </a:lnSpc>
                        <a:spcBef>
                          <a:spcPts val="0"/>
                        </a:spcBef>
                        <a:spcAft>
                          <a:spcPts val="0"/>
                        </a:spcAft>
                        <a:buClr>
                          <a:srgbClr val="63C7CA"/>
                        </a:buClr>
                        <a:buFont typeface="Arial" panose="020B0604020202020204" pitchFamily="34" charset="0"/>
                        <a:buChar char="•"/>
                        <a:tabLst/>
                      </a:pPr>
                      <a:r>
                        <a:rPr lang="en-GB" sz="1900" kern="1200" dirty="0">
                          <a:solidFill>
                            <a:srgbClr val="1C1442"/>
                          </a:solidFill>
                          <a:effectLst/>
                          <a:latin typeface="Calibri" panose="020F0502020204030204" pitchFamily="34" charset="0"/>
                          <a:ea typeface="+mn-ea"/>
                          <a:cs typeface="Calibri" panose="020F0502020204030204" pitchFamily="34" charset="0"/>
                        </a:rPr>
                        <a:t>Taisnīga uzdevumu, resursu un atbildības sadale grupā, ņemot vērā tās īpašo mērķi; izteiksmju izteikšana. </a:t>
                      </a: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9341720"/>
                  </a:ext>
                </a:extLst>
              </a:tr>
            </a:tbl>
          </a:graphicData>
        </a:graphic>
      </p:graphicFrame>
      <p:sp>
        <p:nvSpPr>
          <p:cNvPr id="6" name="Text Placeholder 2">
            <a:extLst>
              <a:ext uri="{FF2B5EF4-FFF2-40B4-BE49-F238E27FC236}">
                <a16:creationId xmlns:a16="http://schemas.microsoft.com/office/drawing/2014/main" id="{6C7E59BC-531A-D81A-CBF6-5C30614184E6}"/>
              </a:ext>
            </a:extLst>
          </p:cNvPr>
          <p:cNvSpPr txBox="1">
            <a:spLocks/>
          </p:cNvSpPr>
          <p:nvPr/>
        </p:nvSpPr>
        <p:spPr>
          <a:xfrm>
            <a:off x="1336431" y="5281421"/>
            <a:ext cx="10279511" cy="418534"/>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200" b="1" dirty="0"/>
              <a:t>Lielākajai daļai no jaunajām darba vietām, kuru </a:t>
            </a:r>
            <a:r>
              <a:rPr lang="lv-LV" sz="2200" b="1" dirty="0"/>
              <a:t>izplatība paredzama</a:t>
            </a:r>
            <a:r>
              <a:rPr lang="en-US" sz="2200" b="1" dirty="0"/>
              <a:t> līdz 2025. gadam, būs nepieciešamas labas sadarbības un komunikācijas prasmes </a:t>
            </a:r>
            <a:r>
              <a:rPr lang="en-US" sz="2200" dirty="0"/>
              <a:t>(Eiropas Komisija, Kopīgais pētniecības centrs, </a:t>
            </a:r>
            <a:r>
              <a:rPr lang="en-US" sz="2200" dirty="0" err="1"/>
              <a:t>Goenaga</a:t>
            </a:r>
            <a:r>
              <a:rPr lang="en-US" sz="2200" dirty="0"/>
              <a:t>, Gonzales, </a:t>
            </a:r>
            <a:r>
              <a:rPr lang="en-US" sz="2200" dirty="0" err="1"/>
              <a:t>Napierala </a:t>
            </a:r>
            <a:r>
              <a:rPr lang="en-US" sz="2200" dirty="0"/>
              <a:t>u.c., 2019).</a:t>
            </a:r>
          </a:p>
          <a:p>
            <a:pPr algn="just">
              <a:lnSpc>
                <a:spcPts val="2440"/>
              </a:lnSpc>
            </a:pPr>
            <a:endParaRPr lang="en-US" sz="2200" dirty="0"/>
          </a:p>
          <a:p>
            <a:pPr algn="just">
              <a:lnSpc>
                <a:spcPts val="2440"/>
              </a:lnSpc>
            </a:pPr>
            <a:endParaRPr lang="en-US" sz="2200" dirty="0"/>
          </a:p>
        </p:txBody>
      </p:sp>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1336431" y="510364"/>
            <a:ext cx="10279511" cy="94647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200" dirty="0"/>
              <a:t>Sala, Punie, </a:t>
            </a:r>
            <a:r>
              <a:rPr lang="en-US" sz="2200" dirty="0" err="1"/>
              <a:t>Garkov </a:t>
            </a:r>
            <a:r>
              <a:rPr lang="en-US" sz="2200" dirty="0"/>
              <a:t>un Cabrera (2020, 20. lpp.) piedāvā </a:t>
            </a:r>
            <a:r>
              <a:rPr lang="en-US" sz="2200" dirty="0" err="1"/>
              <a:t>šādas </a:t>
            </a:r>
            <a:r>
              <a:rPr lang="en-US" sz="2200" dirty="0"/>
              <a:t>komunikācijas un sadarbības definīcijas un deskriptorus (sk. tabulu turpmāk):</a:t>
            </a:r>
          </a:p>
          <a:p>
            <a:pPr algn="just">
              <a:lnSpc>
                <a:spcPts val="2440"/>
              </a:lnSpc>
            </a:pPr>
            <a:endParaRPr lang="en-US" sz="2200" dirty="0"/>
          </a:p>
          <a:p>
            <a:pPr algn="just">
              <a:lnSpc>
                <a:spcPts val="2440"/>
              </a:lnSpc>
            </a:pPr>
            <a:endParaRPr lang="en-US" sz="2200" dirty="0"/>
          </a:p>
        </p:txBody>
      </p:sp>
      <p:pic>
        <p:nvPicPr>
          <p:cNvPr id="9" name="Picture 8">
            <a:extLst>
              <a:ext uri="{FF2B5EF4-FFF2-40B4-BE49-F238E27FC236}">
                <a16:creationId xmlns:a16="http://schemas.microsoft.com/office/drawing/2014/main" id="{F403AB7D-F27E-418E-BE1A-F60EBA6D82BA}"/>
              </a:ext>
            </a:extLst>
          </p:cNvPr>
          <p:cNvPicPr>
            <a:picLocks noChangeAspect="1"/>
          </p:cNvPicPr>
          <p:nvPr/>
        </p:nvPicPr>
        <p:blipFill>
          <a:blip r:embed="rId3"/>
          <a:stretch>
            <a:fillRect/>
          </a:stretch>
        </p:blipFill>
        <p:spPr>
          <a:xfrm>
            <a:off x="10988654" y="6337041"/>
            <a:ext cx="1127858" cy="390178"/>
          </a:xfrm>
          <a:prstGeom prst="rect">
            <a:avLst/>
          </a:prstGeom>
        </p:spPr>
      </p:pic>
    </p:spTree>
    <p:extLst>
      <p:ext uri="{BB962C8B-B14F-4D97-AF65-F5344CB8AC3E}">
        <p14:creationId xmlns:p14="http://schemas.microsoft.com/office/powerpoint/2010/main" val="3395616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33</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5696919" cy="3731669"/>
          </a:xfrm>
        </p:spPr>
        <p:txBody>
          <a:bodyPr/>
          <a:lstStyle/>
          <a:p>
            <a:pPr>
              <a:lnSpc>
                <a:spcPts val="2440"/>
              </a:lnSpc>
            </a:pPr>
            <a:r>
              <a:rPr lang="en-US" sz="2200" b="1" dirty="0"/>
              <a:t>Saistītās prasmes:</a:t>
            </a:r>
          </a:p>
          <a:p>
            <a:pPr>
              <a:lnSpc>
                <a:spcPts val="2440"/>
              </a:lnSpc>
            </a:pPr>
            <a:endParaRPr lang="en-US" sz="2200" dirty="0"/>
          </a:p>
          <a:p>
            <a:pPr marL="342900" indent="-342900">
              <a:lnSpc>
                <a:spcPts val="2440"/>
              </a:lnSpc>
              <a:buClr>
                <a:srgbClr val="186BA8"/>
              </a:buClr>
              <a:buFont typeface="Arial" panose="020B0604020202020204" pitchFamily="34" charset="0"/>
              <a:buChar char="•"/>
            </a:pPr>
            <a:r>
              <a:rPr lang="en-US" sz="2200" dirty="0"/>
              <a:t>Aktīvā mācīšanās un mācīšanās stratēģijas</a:t>
            </a:r>
          </a:p>
          <a:p>
            <a:pPr marL="342900" indent="-342900">
              <a:lnSpc>
                <a:spcPts val="2440"/>
              </a:lnSpc>
              <a:buClr>
                <a:srgbClr val="186BA8"/>
              </a:buClr>
              <a:buFont typeface="Arial" panose="020B0604020202020204" pitchFamily="34" charset="0"/>
              <a:buChar char="•"/>
            </a:pPr>
            <a:r>
              <a:rPr lang="en-US" sz="2200" dirty="0"/>
              <a:t>Nepārtraukta mācīšanās, mūžizglītība</a:t>
            </a:r>
          </a:p>
          <a:p>
            <a:pPr marL="342900" indent="-342900">
              <a:lnSpc>
                <a:spcPts val="2440"/>
              </a:lnSpc>
              <a:buClr>
                <a:srgbClr val="186BA8"/>
              </a:buClr>
              <a:buFont typeface="Arial" panose="020B0604020202020204" pitchFamily="34" charset="0"/>
              <a:buChar char="•"/>
            </a:pPr>
            <a:r>
              <a:rPr lang="en-US" sz="2200" dirty="0"/>
              <a:t>Izaugsmes domāšanas veids</a:t>
            </a:r>
          </a:p>
          <a:p>
            <a:pPr marL="342900" indent="-342900">
              <a:lnSpc>
                <a:spcPts val="2440"/>
              </a:lnSpc>
              <a:buClr>
                <a:srgbClr val="186BA8"/>
              </a:buClr>
              <a:buFont typeface="Arial" panose="020B0604020202020204" pitchFamily="34" charset="0"/>
              <a:buChar char="•"/>
            </a:pPr>
            <a:r>
              <a:rPr lang="en-US" sz="2200" dirty="0"/>
              <a:t>Mācīšanās no pieredzes</a:t>
            </a:r>
          </a:p>
          <a:p>
            <a:pPr marL="342900" indent="-342900">
              <a:lnSpc>
                <a:spcPts val="2440"/>
              </a:lnSpc>
              <a:buClr>
                <a:srgbClr val="186BA8"/>
              </a:buClr>
              <a:buFont typeface="Arial" panose="020B0604020202020204" pitchFamily="34" charset="0"/>
              <a:buChar char="•"/>
            </a:pPr>
            <a:r>
              <a:rPr lang="en-US" sz="2200" dirty="0"/>
              <a:t>Mācīšanās mācīties, mācīšanās pārvaldība, metapmācīšanās prasmes </a:t>
            </a:r>
          </a:p>
          <a:p>
            <a:pPr marL="342900" indent="-342900">
              <a:lnSpc>
                <a:spcPts val="2440"/>
              </a:lnSpc>
              <a:buClr>
                <a:srgbClr val="186BA8"/>
              </a:buClr>
              <a:buFont typeface="Arial" panose="020B0604020202020204" pitchFamily="34" charset="0"/>
              <a:buChar char="•"/>
            </a:pPr>
            <a:r>
              <a:rPr lang="en-US" sz="2200" dirty="0"/>
              <a:t>Informācijas un komunikācijas tehnoloģiju (saistībā ar mācīšanās stratēģijām) manuālās iemaņas.</a:t>
            </a:r>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29" y="643158"/>
            <a:ext cx="8616745"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Izaugsmes domāšanas veids un mācīšanās </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06</a:t>
            </a:r>
          </a:p>
        </p:txBody>
      </p:sp>
      <p:grpSp>
        <p:nvGrpSpPr>
          <p:cNvPr id="2" name="Graphic 3">
            <a:extLst>
              <a:ext uri="{FF2B5EF4-FFF2-40B4-BE49-F238E27FC236}">
                <a16:creationId xmlns:a16="http://schemas.microsoft.com/office/drawing/2014/main" id="{053F0558-2959-4B13-6C42-CF01D17B59BF}"/>
              </a:ext>
            </a:extLst>
          </p:cNvPr>
          <p:cNvGrpSpPr/>
          <p:nvPr/>
        </p:nvGrpSpPr>
        <p:grpSpPr>
          <a:xfrm>
            <a:off x="9303344" y="3429000"/>
            <a:ext cx="2004050" cy="2261451"/>
            <a:chOff x="4643578" y="432838"/>
            <a:chExt cx="1028134" cy="1160188"/>
          </a:xfrm>
          <a:solidFill>
            <a:srgbClr val="1C1442"/>
          </a:solidFill>
        </p:grpSpPr>
        <p:sp>
          <p:nvSpPr>
            <p:cNvPr id="3" name="Freeform 2">
              <a:extLst>
                <a:ext uri="{FF2B5EF4-FFF2-40B4-BE49-F238E27FC236}">
                  <a16:creationId xmlns:a16="http://schemas.microsoft.com/office/drawing/2014/main" id="{563BFA03-D16D-C62A-FA5D-52C90A570F6A}"/>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60A9DD"/>
            </a:solidFill>
            <a:ln w="27426" cap="flat">
              <a:noFill/>
              <a:prstDash val="solid"/>
              <a:miter/>
            </a:ln>
          </p:spPr>
          <p:txBody>
            <a:bodyPr rtlCol="0" anchor="ctr"/>
            <a:lstStyle/>
            <a:p>
              <a:endParaRPr lang="en-US"/>
            </a:p>
          </p:txBody>
        </p:sp>
        <p:grpSp>
          <p:nvGrpSpPr>
            <p:cNvPr id="5" name="Graphic 3">
              <a:extLst>
                <a:ext uri="{FF2B5EF4-FFF2-40B4-BE49-F238E27FC236}">
                  <a16:creationId xmlns:a16="http://schemas.microsoft.com/office/drawing/2014/main" id="{DBA48769-4872-01A0-6BC9-F790DD56FF88}"/>
                </a:ext>
              </a:extLst>
            </p:cNvPr>
            <p:cNvGrpSpPr/>
            <p:nvPr/>
          </p:nvGrpSpPr>
          <p:grpSpPr>
            <a:xfrm>
              <a:off x="4643578" y="432838"/>
              <a:ext cx="1028134" cy="1160188"/>
              <a:chOff x="4643578" y="432838"/>
              <a:chExt cx="1028134" cy="1160188"/>
            </a:xfrm>
            <a:grpFill/>
          </p:grpSpPr>
          <p:sp>
            <p:nvSpPr>
              <p:cNvPr id="6" name="Freeform 5">
                <a:extLst>
                  <a:ext uri="{FF2B5EF4-FFF2-40B4-BE49-F238E27FC236}">
                    <a16:creationId xmlns:a16="http://schemas.microsoft.com/office/drawing/2014/main" id="{68971D8C-097E-5736-5192-24A63393D7F0}"/>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10" name="Graphic 3">
                <a:extLst>
                  <a:ext uri="{FF2B5EF4-FFF2-40B4-BE49-F238E27FC236}">
                    <a16:creationId xmlns:a16="http://schemas.microsoft.com/office/drawing/2014/main" id="{D03FCAD7-5ED8-CEC2-773C-1C7B9CFE850A}"/>
                  </a:ext>
                </a:extLst>
              </p:cNvPr>
              <p:cNvGrpSpPr/>
              <p:nvPr/>
            </p:nvGrpSpPr>
            <p:grpSpPr>
              <a:xfrm>
                <a:off x="4643578" y="432838"/>
                <a:ext cx="1028134" cy="1160188"/>
                <a:chOff x="4643578" y="432838"/>
                <a:chExt cx="1028134" cy="1160188"/>
              </a:xfrm>
              <a:grpFill/>
            </p:grpSpPr>
            <p:sp>
              <p:nvSpPr>
                <p:cNvPr id="11" name="Freeform 10">
                  <a:extLst>
                    <a:ext uri="{FF2B5EF4-FFF2-40B4-BE49-F238E27FC236}">
                      <a16:creationId xmlns:a16="http://schemas.microsoft.com/office/drawing/2014/main" id="{A2534983-E325-F564-9396-66054CC380D8}"/>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5844413-B864-8360-1B6C-6526A1B528BF}"/>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pic>
        <p:nvPicPr>
          <p:cNvPr id="15" name="Picture 14">
            <a:extLst>
              <a:ext uri="{FF2B5EF4-FFF2-40B4-BE49-F238E27FC236}">
                <a16:creationId xmlns:a16="http://schemas.microsoft.com/office/drawing/2014/main" id="{96C671BF-9C54-4856-B964-286244E15FCF}"/>
              </a:ext>
            </a:extLst>
          </p:cNvPr>
          <p:cNvPicPr>
            <a:picLocks noChangeAspect="1"/>
          </p:cNvPicPr>
          <p:nvPr/>
        </p:nvPicPr>
        <p:blipFill>
          <a:blip r:embed="rId3"/>
          <a:stretch>
            <a:fillRect/>
          </a:stretch>
        </p:blipFill>
        <p:spPr>
          <a:xfrm>
            <a:off x="10988654" y="6337041"/>
            <a:ext cx="1127858" cy="390178"/>
          </a:xfrm>
          <a:prstGeom prst="rect">
            <a:avLst/>
          </a:prstGeom>
        </p:spPr>
      </p:pic>
    </p:spTree>
    <p:extLst>
      <p:ext uri="{BB962C8B-B14F-4D97-AF65-F5344CB8AC3E}">
        <p14:creationId xmlns:p14="http://schemas.microsoft.com/office/powerpoint/2010/main" val="6805344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36263E2-A365-9AA9-5AED-0A623D831ABA}"/>
              </a:ext>
            </a:extLst>
          </p:cNvPr>
          <p:cNvSpPr/>
          <p:nvPr/>
        </p:nvSpPr>
        <p:spPr>
          <a:xfrm>
            <a:off x="121403" y="3114045"/>
            <a:ext cx="3939153" cy="3624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10" name="Rectangle 9">
            <a:extLst>
              <a:ext uri="{FF2B5EF4-FFF2-40B4-BE49-F238E27FC236}">
                <a16:creationId xmlns:a16="http://schemas.microsoft.com/office/drawing/2014/main" id="{44C11648-3B79-8E0E-35B4-5A9B75C4CF1D}"/>
              </a:ext>
            </a:extLst>
          </p:cNvPr>
          <p:cNvSpPr/>
          <p:nvPr/>
        </p:nvSpPr>
        <p:spPr>
          <a:xfrm>
            <a:off x="0" y="2200760"/>
            <a:ext cx="12192000" cy="3673098"/>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34</a:t>
            </a:fld>
            <a:endParaRPr lang="en-US" sz="1291" dirty="0"/>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10800000">
            <a:off x="9865593" y="5590939"/>
            <a:ext cx="1443600" cy="356400"/>
          </a:xfrm>
          <a:prstGeom prst="rect">
            <a:avLst/>
          </a:prstGeom>
        </p:spPr>
      </p:pic>
      <p:sp>
        <p:nvSpPr>
          <p:cNvPr id="5" name="Text Placeholder 2">
            <a:extLst>
              <a:ext uri="{FF2B5EF4-FFF2-40B4-BE49-F238E27FC236}">
                <a16:creationId xmlns:a16="http://schemas.microsoft.com/office/drawing/2014/main" id="{4ADB796C-E8B4-F8EB-6119-E7FC904DA4EA}"/>
              </a:ext>
            </a:extLst>
          </p:cNvPr>
          <p:cNvSpPr txBox="1">
            <a:spLocks/>
          </p:cNvSpPr>
          <p:nvPr/>
        </p:nvSpPr>
        <p:spPr>
          <a:xfrm>
            <a:off x="882806" y="713762"/>
            <a:ext cx="10275974" cy="1486998"/>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nSpc>
                <a:spcPts val="2440"/>
              </a:lnSpc>
            </a:pPr>
            <a:r>
              <a:rPr lang="en-US" sz="2200" b="1" dirty="0">
                <a:solidFill>
                  <a:srgbClr val="8A2061"/>
                </a:solidFill>
              </a:rPr>
              <a:t>Izaugsmes domāšanas veids </a:t>
            </a:r>
            <a:r>
              <a:rPr lang="en-US" sz="2200" dirty="0"/>
              <a:t>ir izšķirošs sākumpunkts ikviena cilvēka mācību ceļojumā. Saskaņā ar Sala, Punie, </a:t>
            </a:r>
            <a:r>
              <a:rPr lang="en-US" sz="2200" dirty="0" err="1"/>
              <a:t>Garkov </a:t>
            </a:r>
            <a:r>
              <a:rPr lang="en-US" sz="2200" dirty="0"/>
              <a:t>un Cabrera (2020) izaugsmes domāšanas veidu - ticību savam un citu potenciālam nepārtraukti mācīties un progresēt - var raksturot ar šādiem raksturojumiem:</a:t>
            </a:r>
          </a:p>
          <a:p>
            <a:pPr>
              <a:lnSpc>
                <a:spcPts val="2440"/>
              </a:lnSpc>
            </a:pPr>
            <a:endParaRPr lang="en-US" sz="2200" dirty="0"/>
          </a:p>
        </p:txBody>
      </p:sp>
      <p:sp>
        <p:nvSpPr>
          <p:cNvPr id="7" name="Text Placeholder 10">
            <a:extLst>
              <a:ext uri="{FF2B5EF4-FFF2-40B4-BE49-F238E27FC236}">
                <a16:creationId xmlns:a16="http://schemas.microsoft.com/office/drawing/2014/main" id="{A7EE469B-2031-E368-7E7C-264D7327B1F1}"/>
              </a:ext>
            </a:extLst>
          </p:cNvPr>
          <p:cNvSpPr txBox="1">
            <a:spLocks/>
          </p:cNvSpPr>
          <p:nvPr/>
        </p:nvSpPr>
        <p:spPr>
          <a:xfrm>
            <a:off x="2303888" y="2603832"/>
            <a:ext cx="9312055" cy="1718895"/>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sz="2200" dirty="0">
                <a:solidFill>
                  <a:schemeClr val="bg1"/>
                </a:solidFill>
              </a:rPr>
              <a:t>apzināties savas un citu spējas mācīties un ticēt savām un citu spējām, </a:t>
            </a:r>
          </a:p>
          <a:p>
            <a:r>
              <a:rPr lang="en-US" sz="2200" dirty="0">
                <a:solidFill>
                  <a:schemeClr val="bg1"/>
                </a:solidFill>
              </a:rPr>
              <a:t>uzlabot un sasniegt ar darbu un centību.</a:t>
            </a:r>
          </a:p>
          <a:p>
            <a:endParaRPr lang="en-US" sz="2200" dirty="0">
              <a:solidFill>
                <a:schemeClr val="bg1"/>
              </a:solidFill>
            </a:endParaRPr>
          </a:p>
          <a:p>
            <a:r>
              <a:rPr lang="en-US" sz="2200" dirty="0">
                <a:solidFill>
                  <a:schemeClr val="bg1"/>
                </a:solidFill>
              </a:rPr>
              <a:t>Izpratne par to, ka mācīšanās ir process, kas ilgst visu mūžu un kas prasa atvērtību, zinātkāri un apņēmību.</a:t>
            </a:r>
          </a:p>
          <a:p>
            <a:endParaRPr lang="en-US" sz="2200" dirty="0">
              <a:solidFill>
                <a:schemeClr val="bg1"/>
              </a:solidFill>
            </a:endParaRPr>
          </a:p>
          <a:p>
            <a:r>
              <a:rPr lang="en-US" sz="2200" dirty="0">
                <a:solidFill>
                  <a:schemeClr val="bg1"/>
                </a:solidFill>
              </a:rPr>
              <a:t>Pārdomāt citu cilvēku atsauksmes, kā arī veiksmīgu un neveiksmīgu pieredzi, lai turpinātu attīstīt savu potenciālu.</a:t>
            </a:r>
          </a:p>
          <a:p>
            <a:endParaRPr lang="en-US" sz="2200" dirty="0">
              <a:solidFill>
                <a:schemeClr val="bg1"/>
              </a:solidFill>
            </a:endParaRPr>
          </a:p>
          <a:p>
            <a:endParaRPr lang="en-US" sz="2200" dirty="0">
              <a:solidFill>
                <a:schemeClr val="bg1"/>
              </a:solidFill>
            </a:endParaRPr>
          </a:p>
          <a:p>
            <a:endParaRPr lang="en-US" sz="2200" dirty="0">
              <a:solidFill>
                <a:schemeClr val="bg1"/>
              </a:solidFill>
            </a:endParaRPr>
          </a:p>
        </p:txBody>
      </p:sp>
      <p:sp>
        <p:nvSpPr>
          <p:cNvPr id="8" name="Text Placeholder 10">
            <a:extLst>
              <a:ext uri="{FF2B5EF4-FFF2-40B4-BE49-F238E27FC236}">
                <a16:creationId xmlns:a16="http://schemas.microsoft.com/office/drawing/2014/main" id="{898589AC-01B7-2A26-80E4-D83801F3A192}"/>
              </a:ext>
            </a:extLst>
          </p:cNvPr>
          <p:cNvSpPr txBox="1">
            <a:spLocks/>
          </p:cNvSpPr>
          <p:nvPr/>
        </p:nvSpPr>
        <p:spPr>
          <a:xfrm>
            <a:off x="749724" y="2603832"/>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01</a:t>
            </a:r>
          </a:p>
        </p:txBody>
      </p:sp>
      <p:sp>
        <p:nvSpPr>
          <p:cNvPr id="9" name="Text Placeholder 10">
            <a:extLst>
              <a:ext uri="{FF2B5EF4-FFF2-40B4-BE49-F238E27FC236}">
                <a16:creationId xmlns:a16="http://schemas.microsoft.com/office/drawing/2014/main" id="{0155CC77-B50B-4F3C-8A04-706A56ADDD83}"/>
              </a:ext>
            </a:extLst>
          </p:cNvPr>
          <p:cNvSpPr txBox="1">
            <a:spLocks/>
          </p:cNvSpPr>
          <p:nvPr/>
        </p:nvSpPr>
        <p:spPr>
          <a:xfrm>
            <a:off x="749724" y="3602346"/>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02</a:t>
            </a:r>
          </a:p>
        </p:txBody>
      </p:sp>
      <p:sp>
        <p:nvSpPr>
          <p:cNvPr id="12" name="Text Placeholder 10">
            <a:extLst>
              <a:ext uri="{FF2B5EF4-FFF2-40B4-BE49-F238E27FC236}">
                <a16:creationId xmlns:a16="http://schemas.microsoft.com/office/drawing/2014/main" id="{E3D0E89E-2BAE-70D6-600A-B04DD7B7B049}"/>
              </a:ext>
            </a:extLst>
          </p:cNvPr>
          <p:cNvSpPr txBox="1">
            <a:spLocks/>
          </p:cNvSpPr>
          <p:nvPr/>
        </p:nvSpPr>
        <p:spPr>
          <a:xfrm>
            <a:off x="749724" y="4641824"/>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03</a:t>
            </a:r>
          </a:p>
        </p:txBody>
      </p:sp>
      <p:sp>
        <p:nvSpPr>
          <p:cNvPr id="13" name="Rectangle 12">
            <a:extLst>
              <a:ext uri="{FF2B5EF4-FFF2-40B4-BE49-F238E27FC236}">
                <a16:creationId xmlns:a16="http://schemas.microsoft.com/office/drawing/2014/main" id="{6F791082-0483-D4EF-130B-FDB5D813CA60}"/>
              </a:ext>
            </a:extLst>
          </p:cNvPr>
          <p:cNvSpPr/>
          <p:nvPr/>
        </p:nvSpPr>
        <p:spPr>
          <a:xfrm>
            <a:off x="482222" y="3423075"/>
            <a:ext cx="11160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27851991-1D2A-5F10-43BC-37E343D344A1}"/>
              </a:ext>
            </a:extLst>
          </p:cNvPr>
          <p:cNvSpPr/>
          <p:nvPr/>
        </p:nvSpPr>
        <p:spPr>
          <a:xfrm>
            <a:off x="482222" y="4505727"/>
            <a:ext cx="11160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15" name="Triangle 14">
            <a:extLst>
              <a:ext uri="{FF2B5EF4-FFF2-40B4-BE49-F238E27FC236}">
                <a16:creationId xmlns:a16="http://schemas.microsoft.com/office/drawing/2014/main" id="{FCB083AA-8172-3A7F-D2A7-2EF6A9D172BD}"/>
              </a:ext>
            </a:extLst>
          </p:cNvPr>
          <p:cNvSpPr/>
          <p:nvPr/>
        </p:nvSpPr>
        <p:spPr>
          <a:xfrm rot="5400000">
            <a:off x="1802794" y="2777744"/>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16" name="Triangle 15">
            <a:extLst>
              <a:ext uri="{FF2B5EF4-FFF2-40B4-BE49-F238E27FC236}">
                <a16:creationId xmlns:a16="http://schemas.microsoft.com/office/drawing/2014/main" id="{FE448F9E-EE6D-794C-38F1-A1D603BD1710}"/>
              </a:ext>
            </a:extLst>
          </p:cNvPr>
          <p:cNvSpPr/>
          <p:nvPr/>
        </p:nvSpPr>
        <p:spPr>
          <a:xfrm rot="5400000">
            <a:off x="1802794" y="3788894"/>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17" name="Triangle 16">
            <a:extLst>
              <a:ext uri="{FF2B5EF4-FFF2-40B4-BE49-F238E27FC236}">
                <a16:creationId xmlns:a16="http://schemas.microsoft.com/office/drawing/2014/main" id="{A665726E-3733-A158-EA7B-EE6FB744E79A}"/>
              </a:ext>
            </a:extLst>
          </p:cNvPr>
          <p:cNvSpPr/>
          <p:nvPr/>
        </p:nvSpPr>
        <p:spPr>
          <a:xfrm rot="5400000">
            <a:off x="1802794" y="4800044"/>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C4F099A5-C66B-4B41-8D09-DD2295D2AADD}"/>
              </a:ext>
            </a:extLst>
          </p:cNvPr>
          <p:cNvPicPr>
            <a:picLocks noChangeAspect="1"/>
          </p:cNvPicPr>
          <p:nvPr/>
        </p:nvPicPr>
        <p:blipFill>
          <a:blip r:embed="rId3"/>
          <a:stretch>
            <a:fillRect/>
          </a:stretch>
        </p:blipFill>
        <p:spPr>
          <a:xfrm>
            <a:off x="10988654" y="6337041"/>
            <a:ext cx="1127858" cy="390178"/>
          </a:xfrm>
          <a:prstGeom prst="rect">
            <a:avLst/>
          </a:prstGeom>
        </p:spPr>
      </p:pic>
    </p:spTree>
    <p:extLst>
      <p:ext uri="{BB962C8B-B14F-4D97-AF65-F5344CB8AC3E}">
        <p14:creationId xmlns:p14="http://schemas.microsoft.com/office/powerpoint/2010/main" val="42220688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35</a:t>
            </a:fld>
            <a:endParaRPr lang="en-US" sz="1291" dirty="0"/>
          </a:p>
        </p:txBody>
      </p:sp>
      <p:pic>
        <p:nvPicPr>
          <p:cNvPr id="12" name="Picture Placeholder 11">
            <a:extLst>
              <a:ext uri="{FF2B5EF4-FFF2-40B4-BE49-F238E27FC236}">
                <a16:creationId xmlns:a16="http://schemas.microsoft.com/office/drawing/2014/main" id="{B3FB754C-8261-DF0A-DED0-53DE16CF0DFE}"/>
              </a:ext>
            </a:extLst>
          </p:cNvPr>
          <p:cNvPicPr>
            <a:picLocks noGrp="1" noChangeAspect="1"/>
          </p:cNvPicPr>
          <p:nvPr>
            <p:ph type="pic" sz="quarter" idx="21"/>
          </p:nvPr>
        </p:nvPicPr>
        <p:blipFill rotWithShape="1">
          <a:blip r:embed="rId2"/>
          <a:srcRect l="39568" r="19984"/>
          <a:stretch/>
        </p:blipFill>
        <p:spPr>
          <a:xfrm>
            <a:off x="884606" y="0"/>
            <a:ext cx="4993772" cy="6858000"/>
          </a:xfrm>
        </p:spPr>
      </p:pic>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313624" y="728420"/>
            <a:ext cx="5302318" cy="3868713"/>
          </a:xfrm>
        </p:spPr>
        <p:txBody>
          <a:bodyPr/>
          <a:lstStyle/>
          <a:p>
            <a:pPr algn="just">
              <a:lnSpc>
                <a:spcPts val="2440"/>
              </a:lnSpc>
            </a:pPr>
            <a:r>
              <a:rPr lang="en-US" sz="2200" dirty="0"/>
              <a:t>... aplūko </a:t>
            </a:r>
            <a:r>
              <a:rPr lang="en-US" sz="2200" b="1" dirty="0">
                <a:solidFill>
                  <a:srgbClr val="8A2061"/>
                </a:solidFill>
              </a:rPr>
              <a:t>mācīšanās mācīties </a:t>
            </a:r>
            <a:r>
              <a:rPr lang="en-US" sz="2200" dirty="0"/>
              <a:t>kompetenci kopā ar personīgajām un sociālajām kompetencēm un skaidro kā "spēju pārdomāt sevi, efektīvi pārvaldīt laiku un informāciju, konstruktīvi sadarboties ar citiem, saglabāt noturību un vadīt savu mācīšanos un karjeru".</a:t>
            </a:r>
          </a:p>
          <a:p>
            <a:pPr algn="just">
              <a:lnSpc>
                <a:spcPts val="2440"/>
              </a:lnSpc>
            </a:pPr>
            <a:endParaRPr lang="en-US" sz="2200" dirty="0"/>
          </a:p>
          <a:p>
            <a:pPr algn="just">
              <a:lnSpc>
                <a:spcPts val="2440"/>
              </a:lnSpc>
            </a:pPr>
            <a:r>
              <a:rPr lang="en-US" sz="2200" dirty="0"/>
              <a:t> Tā ietver spēju tikt galā ar nenoteiktību un sarežģītību, mācīties mācīties, atbalstīt savu fizisko un emocionālo labsajūtu, uzturēt fizisko un garīgo veselību, kā arī spēju dzīvot veselīgu, uz nākotni orientētu dzīvi, empātiju un konfliktu risināšanu iekļaujošā un atbalstošā kontekstā".</a:t>
            </a:r>
          </a:p>
          <a:p>
            <a:pPr algn="just">
              <a:lnSpc>
                <a:spcPts val="2440"/>
              </a:lnSpc>
            </a:pPr>
            <a:endParaRPr lang="en-US" sz="2200" dirty="0"/>
          </a:p>
        </p:txBody>
      </p:sp>
      <p:sp>
        <p:nvSpPr>
          <p:cNvPr id="14" name="TextBox 13">
            <a:extLst>
              <a:ext uri="{FF2B5EF4-FFF2-40B4-BE49-F238E27FC236}">
                <a16:creationId xmlns:a16="http://schemas.microsoft.com/office/drawing/2014/main" id="{9954EB74-4661-6EF6-D84C-F8DF48E54211}"/>
              </a:ext>
            </a:extLst>
          </p:cNvPr>
          <p:cNvSpPr txBox="1"/>
          <p:nvPr/>
        </p:nvSpPr>
        <p:spPr>
          <a:xfrm>
            <a:off x="1220491" y="728420"/>
            <a:ext cx="3320511" cy="2400657"/>
          </a:xfrm>
          <a:prstGeom prst="rect">
            <a:avLst/>
          </a:prstGeom>
          <a:noFill/>
        </p:spPr>
        <p:txBody>
          <a:bodyPr wrap="square">
            <a:spAutoFit/>
          </a:bodyPr>
          <a:lstStyle/>
          <a:p>
            <a:r>
              <a:rPr lang="en-US" sz="2500" dirty="0">
                <a:solidFill>
                  <a:schemeClr val="bg1"/>
                </a:solidFill>
                <a:latin typeface="Calibri" panose="020F0502020204030204" pitchFamily="34" charset="0"/>
                <a:cs typeface="Calibri" panose="020F0502020204030204" pitchFamily="34" charset="0"/>
              </a:rPr>
              <a:t>Eiropas mūžizglītības pamatprasmju sistēma (ES Padome, 2018).....</a:t>
            </a:r>
          </a:p>
        </p:txBody>
      </p:sp>
      <p:pic>
        <p:nvPicPr>
          <p:cNvPr id="6" name="Picture 5">
            <a:extLst>
              <a:ext uri="{FF2B5EF4-FFF2-40B4-BE49-F238E27FC236}">
                <a16:creationId xmlns:a16="http://schemas.microsoft.com/office/drawing/2014/main" id="{9F062018-A154-41C4-A1A8-EE481246FF9F}"/>
              </a:ext>
            </a:extLst>
          </p:cNvPr>
          <p:cNvPicPr>
            <a:picLocks noChangeAspect="1"/>
          </p:cNvPicPr>
          <p:nvPr/>
        </p:nvPicPr>
        <p:blipFill>
          <a:blip r:embed="rId3"/>
          <a:stretch>
            <a:fillRect/>
          </a:stretch>
        </p:blipFill>
        <p:spPr>
          <a:xfrm>
            <a:off x="10988654" y="6337041"/>
            <a:ext cx="1127858" cy="390178"/>
          </a:xfrm>
          <a:prstGeom prst="rect">
            <a:avLst/>
          </a:prstGeom>
        </p:spPr>
      </p:pic>
    </p:spTree>
    <p:extLst>
      <p:ext uri="{BB962C8B-B14F-4D97-AF65-F5344CB8AC3E}">
        <p14:creationId xmlns:p14="http://schemas.microsoft.com/office/powerpoint/2010/main" val="1612176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6">
            <a:extLst>
              <a:ext uri="{FF2B5EF4-FFF2-40B4-BE49-F238E27FC236}">
                <a16:creationId xmlns:a16="http://schemas.microsoft.com/office/drawing/2014/main" id="{70AF831C-38DF-4AB2-C10B-3C1039BA3D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316" r="21316"/>
          <a:stretch/>
        </p:blipFill>
        <p:spPr>
          <a:xfrm>
            <a:off x="6274200" y="0"/>
            <a:ext cx="5917800" cy="6877001"/>
          </a:xfrm>
          <a:prstGeom prst="rect">
            <a:avLst/>
          </a:prstGeom>
          <a:solidFill>
            <a:schemeClr val="bg1">
              <a:lumMod val="95000"/>
            </a:schemeClr>
          </a:solidFill>
        </p:spPr>
      </p:pic>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36</a:t>
            </a:fld>
            <a:endParaRPr lang="en-US" sz="1291" dirty="0"/>
          </a:p>
        </p:txBody>
      </p:sp>
      <p:pic>
        <p:nvPicPr>
          <p:cNvPr id="16" name="Picture 15">
            <a:extLst>
              <a:ext uri="{FF2B5EF4-FFF2-40B4-BE49-F238E27FC236}">
                <a16:creationId xmlns:a16="http://schemas.microsoft.com/office/drawing/2014/main" id="{8805F9E6-4C46-8E8E-E7A0-9B8BA2046B71}"/>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5552400" y="5369695"/>
            <a:ext cx="1443600" cy="356400"/>
          </a:xfrm>
          <a:prstGeom prst="rect">
            <a:avLst/>
          </a:prstGeom>
        </p:spPr>
      </p:pic>
      <p:sp>
        <p:nvSpPr>
          <p:cNvPr id="2" name="Rectangle 1">
            <a:extLst>
              <a:ext uri="{FF2B5EF4-FFF2-40B4-BE49-F238E27FC236}">
                <a16:creationId xmlns:a16="http://schemas.microsoft.com/office/drawing/2014/main" id="{4E0B9EB2-911F-7D9B-FE35-C77FB3E5E0D8}"/>
              </a:ext>
            </a:extLst>
          </p:cNvPr>
          <p:cNvSpPr/>
          <p:nvPr/>
        </p:nvSpPr>
        <p:spPr>
          <a:xfrm>
            <a:off x="11312769" y="0"/>
            <a:ext cx="879231" cy="6858000"/>
          </a:xfrm>
          <a:prstGeom prst="rect">
            <a:avLst/>
          </a:prstGeom>
          <a:gradFill flip="none" rotWithShape="1">
            <a:gsLst>
              <a:gs pos="0">
                <a:srgbClr val="1C1442">
                  <a:alpha val="19000"/>
                </a:srgbClr>
              </a:gs>
              <a:gs pos="64000">
                <a:srgbClr val="8A2061"/>
              </a:gs>
              <a:gs pos="100000">
                <a:srgbClr val="1C144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1766EA9-8609-A795-B0A2-1480D450D8F5}"/>
              </a:ext>
            </a:extLst>
          </p:cNvPr>
          <p:cNvSpPr/>
          <p:nvPr/>
        </p:nvSpPr>
        <p:spPr>
          <a:xfrm>
            <a:off x="433952" y="4339524"/>
            <a:ext cx="1069383" cy="1962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50EA910B-7A4F-8A34-72EE-8C278DC4D723}"/>
              </a:ext>
            </a:extLst>
          </p:cNvPr>
          <p:cNvSpPr txBox="1">
            <a:spLocks/>
          </p:cNvSpPr>
          <p:nvPr/>
        </p:nvSpPr>
        <p:spPr>
          <a:xfrm>
            <a:off x="433953" y="821410"/>
            <a:ext cx="5354628" cy="4726485"/>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400" dirty="0"/>
              <a:t>Lai gūtu panākumus karjerā, būtiska ir cilvēka spēja un vēlme aktīvi piedalīties mūžizglītībā un pielāgoties. Nepārtraukta mūžizglītība ir viens no veidiem, kā saglabāt piemērotību darba tirgus kontekstā ar mainīgām un arvien pieaugošām darba devēju prasībām (Tomlinson, 2012). </a:t>
            </a:r>
          </a:p>
          <a:p>
            <a:pPr algn="just">
              <a:lnSpc>
                <a:spcPts val="2440"/>
              </a:lnSpc>
            </a:pPr>
            <a:endParaRPr lang="en-US" sz="2400" dirty="0"/>
          </a:p>
          <a:p>
            <a:pPr algn="just">
              <a:lnSpc>
                <a:spcPts val="2440"/>
              </a:lnSpc>
            </a:pPr>
            <a:r>
              <a:rPr lang="en-US" sz="2400" dirty="0"/>
              <a:t>Attīstības psiholoģija arī parāda, ka kompetences attīstība nebeidzas pusaudža vecumā, bet turpinās arī pieaugušo vecumā. Jo īpaši spēja domāt un rīkoties refleksīvi pieaug līdz ar briedumu (ESAO, 2005). Tas kliedē mītus par pieaugušo ierobežotajām spējām mācīties.</a:t>
            </a:r>
          </a:p>
          <a:p>
            <a:pPr algn="just">
              <a:lnSpc>
                <a:spcPts val="2440"/>
              </a:lnSpc>
            </a:pPr>
            <a:endParaRPr lang="en-US" sz="2400" dirty="0"/>
          </a:p>
        </p:txBody>
      </p:sp>
    </p:spTree>
    <p:extLst>
      <p:ext uri="{BB962C8B-B14F-4D97-AF65-F5344CB8AC3E}">
        <p14:creationId xmlns:p14="http://schemas.microsoft.com/office/powerpoint/2010/main" val="6564544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37</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5696919" cy="3731669"/>
          </a:xfrm>
        </p:spPr>
        <p:txBody>
          <a:bodyPr/>
          <a:lstStyle/>
          <a:p>
            <a:pPr>
              <a:lnSpc>
                <a:spcPts val="2440"/>
              </a:lnSpc>
            </a:pPr>
            <a:r>
              <a:rPr lang="en-US" sz="2200" b="1" dirty="0"/>
              <a:t>Saistītās prasmes:</a:t>
            </a:r>
          </a:p>
          <a:p>
            <a:pPr>
              <a:lnSpc>
                <a:spcPts val="2440"/>
              </a:lnSpc>
            </a:pPr>
            <a:endParaRPr lang="en-US" sz="2200" dirty="0"/>
          </a:p>
          <a:p>
            <a:pPr marL="342900" lvl="0" indent="-342900">
              <a:lnSpc>
                <a:spcPts val="2440"/>
              </a:lnSpc>
              <a:buClr>
                <a:srgbClr val="186BA8"/>
              </a:buClr>
              <a:buFont typeface="Arial" panose="020B0604020202020204" pitchFamily="34" charset="0"/>
              <a:buChar char="•"/>
            </a:pPr>
            <a:r>
              <a:rPr lang="en-US" sz="2200" dirty="0"/>
              <a:t>Integritāte</a:t>
            </a:r>
          </a:p>
          <a:p>
            <a:pPr marL="342900" lvl="0" indent="-342900">
              <a:lnSpc>
                <a:spcPts val="2440"/>
              </a:lnSpc>
              <a:buClr>
                <a:srgbClr val="186BA8"/>
              </a:buClr>
              <a:buFont typeface="Arial" panose="020B0604020202020204" pitchFamily="34" charset="0"/>
              <a:buChar char="•"/>
            </a:pPr>
            <a:r>
              <a:rPr lang="en-US" sz="2200" dirty="0"/>
              <a:t>Tiesiskums</a:t>
            </a:r>
          </a:p>
          <a:p>
            <a:pPr marL="342900" lvl="0" indent="-342900">
              <a:lnSpc>
                <a:spcPts val="2440"/>
              </a:lnSpc>
              <a:buClr>
                <a:srgbClr val="186BA8"/>
              </a:buClr>
              <a:buFont typeface="Arial" panose="020B0604020202020204" pitchFamily="34" charset="0"/>
              <a:buChar char="•"/>
            </a:pPr>
            <a:r>
              <a:rPr lang="en-US" sz="2200" dirty="0"/>
              <a:t>Produktivitāte/atbildība</a:t>
            </a:r>
          </a:p>
          <a:p>
            <a:pPr marL="342900" lvl="0" indent="-342900">
              <a:lnSpc>
                <a:spcPts val="2440"/>
              </a:lnSpc>
              <a:buClr>
                <a:srgbClr val="186BA8"/>
              </a:buClr>
              <a:buFont typeface="Arial" panose="020B0604020202020204" pitchFamily="34" charset="0"/>
              <a:buChar char="•"/>
            </a:pPr>
            <a:r>
              <a:rPr lang="en-US" sz="2200" dirty="0"/>
              <a:t>Atbildība</a:t>
            </a:r>
          </a:p>
          <a:p>
            <a:pPr marL="342900" lvl="0" indent="-342900">
              <a:lnSpc>
                <a:spcPts val="2440"/>
              </a:lnSpc>
              <a:buClr>
                <a:srgbClr val="186BA8"/>
              </a:buClr>
              <a:buFont typeface="Arial" panose="020B0604020202020204" pitchFamily="34" charset="0"/>
              <a:buChar char="•"/>
            </a:pPr>
            <a:r>
              <a:rPr lang="en-US" sz="2200" dirty="0"/>
              <a:t>Atbalsts taisnīgumam</a:t>
            </a:r>
          </a:p>
          <a:p>
            <a:pPr marL="342900" lvl="0" indent="-342900">
              <a:lnSpc>
                <a:spcPts val="2440"/>
              </a:lnSpc>
              <a:buClr>
                <a:srgbClr val="186BA8"/>
              </a:buClr>
              <a:buFont typeface="Arial" panose="020B0604020202020204" pitchFamily="34" charset="0"/>
              <a:buChar char="•"/>
            </a:pPr>
            <a:r>
              <a:rPr lang="en-US" sz="2200" dirty="0"/>
              <a:t>Darba ētika, apzinīgums</a:t>
            </a:r>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29" y="643158"/>
            <a:ext cx="5499171"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Atbildība un godīgums</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07</a:t>
            </a:r>
          </a:p>
        </p:txBody>
      </p:sp>
      <p:grpSp>
        <p:nvGrpSpPr>
          <p:cNvPr id="13" name="Graphic 3">
            <a:extLst>
              <a:ext uri="{FF2B5EF4-FFF2-40B4-BE49-F238E27FC236}">
                <a16:creationId xmlns:a16="http://schemas.microsoft.com/office/drawing/2014/main" id="{749E4586-13FE-7CA5-5821-E937A4889721}"/>
              </a:ext>
            </a:extLst>
          </p:cNvPr>
          <p:cNvGrpSpPr/>
          <p:nvPr/>
        </p:nvGrpSpPr>
        <p:grpSpPr>
          <a:xfrm>
            <a:off x="8973519" y="3491656"/>
            <a:ext cx="2203894" cy="2208298"/>
            <a:chOff x="2694219" y="430095"/>
            <a:chExt cx="1090872" cy="1093052"/>
          </a:xfrm>
          <a:solidFill>
            <a:srgbClr val="1C1442"/>
          </a:solidFill>
        </p:grpSpPr>
        <p:sp>
          <p:nvSpPr>
            <p:cNvPr id="14" name="Freeform 13">
              <a:extLst>
                <a:ext uri="{FF2B5EF4-FFF2-40B4-BE49-F238E27FC236}">
                  <a16:creationId xmlns:a16="http://schemas.microsoft.com/office/drawing/2014/main" id="{8CCB595C-0E5A-C03D-256B-9539BB6FEC85}"/>
                </a:ext>
              </a:extLst>
            </p:cNvPr>
            <p:cNvSpPr/>
            <p:nvPr/>
          </p:nvSpPr>
          <p:spPr>
            <a:xfrm>
              <a:off x="2904664" y="463008"/>
              <a:ext cx="674720" cy="674719"/>
            </a:xfrm>
            <a:custGeom>
              <a:avLst/>
              <a:gdLst>
                <a:gd name="connsiteX0" fmla="*/ 647292 w 674720"/>
                <a:gd name="connsiteY0" fmla="*/ 282505 h 674719"/>
                <a:gd name="connsiteX1" fmla="*/ 625351 w 674720"/>
                <a:gd name="connsiteY1" fmla="*/ 260562 h 674719"/>
                <a:gd name="connsiteX2" fmla="*/ 595179 w 674720"/>
                <a:gd name="connsiteY2" fmla="*/ 189251 h 674719"/>
                <a:gd name="connsiteX3" fmla="*/ 595179 w 674720"/>
                <a:gd name="connsiteY3" fmla="*/ 156338 h 674719"/>
                <a:gd name="connsiteX4" fmla="*/ 589695 w 674720"/>
                <a:gd name="connsiteY4" fmla="*/ 112453 h 674719"/>
                <a:gd name="connsiteX5" fmla="*/ 562267 w 674720"/>
                <a:gd name="connsiteY5" fmla="*/ 85026 h 674719"/>
                <a:gd name="connsiteX6" fmla="*/ 518382 w 674720"/>
                <a:gd name="connsiteY6" fmla="*/ 79540 h 674719"/>
                <a:gd name="connsiteX7" fmla="*/ 485468 w 674720"/>
                <a:gd name="connsiteY7" fmla="*/ 79540 h 674719"/>
                <a:gd name="connsiteX8" fmla="*/ 414157 w 674720"/>
                <a:gd name="connsiteY8" fmla="*/ 49370 h 674719"/>
                <a:gd name="connsiteX9" fmla="*/ 392215 w 674720"/>
                <a:gd name="connsiteY9" fmla="*/ 27428 h 674719"/>
                <a:gd name="connsiteX10" fmla="*/ 356560 w 674720"/>
                <a:gd name="connsiteY10" fmla="*/ 0 h 674719"/>
                <a:gd name="connsiteX11" fmla="*/ 318160 w 674720"/>
                <a:gd name="connsiteY11" fmla="*/ 0 h 674719"/>
                <a:gd name="connsiteX12" fmla="*/ 282505 w 674720"/>
                <a:gd name="connsiteY12" fmla="*/ 27428 h 674719"/>
                <a:gd name="connsiteX13" fmla="*/ 260563 w 674720"/>
                <a:gd name="connsiteY13" fmla="*/ 49370 h 674719"/>
                <a:gd name="connsiteX14" fmla="*/ 189250 w 674720"/>
                <a:gd name="connsiteY14" fmla="*/ 79540 h 674719"/>
                <a:gd name="connsiteX15" fmla="*/ 156336 w 674720"/>
                <a:gd name="connsiteY15" fmla="*/ 79540 h 674719"/>
                <a:gd name="connsiteX16" fmla="*/ 112453 w 674720"/>
                <a:gd name="connsiteY16" fmla="*/ 85026 h 674719"/>
                <a:gd name="connsiteX17" fmla="*/ 85025 w 674720"/>
                <a:gd name="connsiteY17" fmla="*/ 112453 h 674719"/>
                <a:gd name="connsiteX18" fmla="*/ 79539 w 674720"/>
                <a:gd name="connsiteY18" fmla="*/ 156338 h 674719"/>
                <a:gd name="connsiteX19" fmla="*/ 79539 w 674720"/>
                <a:gd name="connsiteY19" fmla="*/ 189251 h 674719"/>
                <a:gd name="connsiteX20" fmla="*/ 49369 w 674720"/>
                <a:gd name="connsiteY20" fmla="*/ 260562 h 674719"/>
                <a:gd name="connsiteX21" fmla="*/ 27428 w 674720"/>
                <a:gd name="connsiteY21" fmla="*/ 282505 h 674719"/>
                <a:gd name="connsiteX22" fmla="*/ 0 w 674720"/>
                <a:gd name="connsiteY22" fmla="*/ 318161 h 674719"/>
                <a:gd name="connsiteX23" fmla="*/ 0 w 674720"/>
                <a:gd name="connsiteY23" fmla="*/ 318161 h 674719"/>
                <a:gd name="connsiteX24" fmla="*/ 0 w 674720"/>
                <a:gd name="connsiteY24" fmla="*/ 356559 h 674719"/>
                <a:gd name="connsiteX25" fmla="*/ 27428 w 674720"/>
                <a:gd name="connsiteY25" fmla="*/ 392215 h 674719"/>
                <a:gd name="connsiteX26" fmla="*/ 49369 w 674720"/>
                <a:gd name="connsiteY26" fmla="*/ 414157 h 674719"/>
                <a:gd name="connsiteX27" fmla="*/ 79539 w 674720"/>
                <a:gd name="connsiteY27" fmla="*/ 485469 h 674719"/>
                <a:gd name="connsiteX28" fmla="*/ 79539 w 674720"/>
                <a:gd name="connsiteY28" fmla="*/ 518382 h 674719"/>
                <a:gd name="connsiteX29" fmla="*/ 85025 w 674720"/>
                <a:gd name="connsiteY29" fmla="*/ 562266 h 674719"/>
                <a:gd name="connsiteX30" fmla="*/ 112453 w 674720"/>
                <a:gd name="connsiteY30" fmla="*/ 589694 h 674719"/>
                <a:gd name="connsiteX31" fmla="*/ 156336 w 674720"/>
                <a:gd name="connsiteY31" fmla="*/ 595180 h 674719"/>
                <a:gd name="connsiteX32" fmla="*/ 189250 w 674720"/>
                <a:gd name="connsiteY32" fmla="*/ 595180 h 674719"/>
                <a:gd name="connsiteX33" fmla="*/ 260563 w 674720"/>
                <a:gd name="connsiteY33" fmla="*/ 625350 h 674719"/>
                <a:gd name="connsiteX34" fmla="*/ 282505 w 674720"/>
                <a:gd name="connsiteY34" fmla="*/ 647292 h 674719"/>
                <a:gd name="connsiteX35" fmla="*/ 318160 w 674720"/>
                <a:gd name="connsiteY35" fmla="*/ 674720 h 674719"/>
                <a:gd name="connsiteX36" fmla="*/ 356560 w 674720"/>
                <a:gd name="connsiteY36" fmla="*/ 674720 h 674719"/>
                <a:gd name="connsiteX37" fmla="*/ 392215 w 674720"/>
                <a:gd name="connsiteY37" fmla="*/ 647292 h 674719"/>
                <a:gd name="connsiteX38" fmla="*/ 414157 w 674720"/>
                <a:gd name="connsiteY38" fmla="*/ 625350 h 674719"/>
                <a:gd name="connsiteX39" fmla="*/ 485468 w 674720"/>
                <a:gd name="connsiteY39" fmla="*/ 595180 h 674719"/>
                <a:gd name="connsiteX40" fmla="*/ 518382 w 674720"/>
                <a:gd name="connsiteY40" fmla="*/ 595180 h 674719"/>
                <a:gd name="connsiteX41" fmla="*/ 562267 w 674720"/>
                <a:gd name="connsiteY41" fmla="*/ 589694 h 674719"/>
                <a:gd name="connsiteX42" fmla="*/ 589695 w 674720"/>
                <a:gd name="connsiteY42" fmla="*/ 562266 h 674719"/>
                <a:gd name="connsiteX43" fmla="*/ 595179 w 674720"/>
                <a:gd name="connsiteY43" fmla="*/ 518382 h 674719"/>
                <a:gd name="connsiteX44" fmla="*/ 595179 w 674720"/>
                <a:gd name="connsiteY44" fmla="*/ 485469 h 674719"/>
                <a:gd name="connsiteX45" fmla="*/ 625351 w 674720"/>
                <a:gd name="connsiteY45" fmla="*/ 414157 h 674719"/>
                <a:gd name="connsiteX46" fmla="*/ 647292 w 674720"/>
                <a:gd name="connsiteY46" fmla="*/ 392215 h 674719"/>
                <a:gd name="connsiteX47" fmla="*/ 674720 w 674720"/>
                <a:gd name="connsiteY47" fmla="*/ 359302 h 674719"/>
                <a:gd name="connsiteX48" fmla="*/ 674720 w 674720"/>
                <a:gd name="connsiteY48" fmla="*/ 318161 h 674719"/>
                <a:gd name="connsiteX49" fmla="*/ 647292 w 674720"/>
                <a:gd name="connsiteY49" fmla="*/ 282505 h 674719"/>
                <a:gd name="connsiteX50" fmla="*/ 342846 w 674720"/>
                <a:gd name="connsiteY50" fmla="*/ 554038 h 674719"/>
                <a:gd name="connsiteX51" fmla="*/ 112453 w 674720"/>
                <a:gd name="connsiteY51" fmla="*/ 323646 h 674719"/>
                <a:gd name="connsiteX52" fmla="*/ 342846 w 674720"/>
                <a:gd name="connsiteY52" fmla="*/ 93254 h 674719"/>
                <a:gd name="connsiteX53" fmla="*/ 573237 w 674720"/>
                <a:gd name="connsiteY53" fmla="*/ 323646 h 674719"/>
                <a:gd name="connsiteX54" fmla="*/ 342846 w 674720"/>
                <a:gd name="connsiteY54" fmla="*/ 554038 h 67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74720" h="674719">
                  <a:moveTo>
                    <a:pt x="647292" y="282505"/>
                  </a:moveTo>
                  <a:cubicBezTo>
                    <a:pt x="636321" y="279762"/>
                    <a:pt x="628093" y="271534"/>
                    <a:pt x="625351" y="260562"/>
                  </a:cubicBezTo>
                  <a:cubicBezTo>
                    <a:pt x="619865" y="235878"/>
                    <a:pt x="608893" y="211193"/>
                    <a:pt x="595179" y="189251"/>
                  </a:cubicBezTo>
                  <a:cubicBezTo>
                    <a:pt x="589695" y="178280"/>
                    <a:pt x="589695" y="167309"/>
                    <a:pt x="595179" y="156338"/>
                  </a:cubicBezTo>
                  <a:cubicBezTo>
                    <a:pt x="603409" y="142624"/>
                    <a:pt x="600665" y="123424"/>
                    <a:pt x="589695" y="112453"/>
                  </a:cubicBezTo>
                  <a:lnTo>
                    <a:pt x="562267" y="85026"/>
                  </a:lnTo>
                  <a:cubicBezTo>
                    <a:pt x="551296" y="74055"/>
                    <a:pt x="532096" y="71312"/>
                    <a:pt x="518382" y="79540"/>
                  </a:cubicBezTo>
                  <a:cubicBezTo>
                    <a:pt x="507412" y="85026"/>
                    <a:pt x="496440" y="85026"/>
                    <a:pt x="485468" y="79540"/>
                  </a:cubicBezTo>
                  <a:cubicBezTo>
                    <a:pt x="463527" y="65826"/>
                    <a:pt x="438843" y="57598"/>
                    <a:pt x="414157" y="49370"/>
                  </a:cubicBezTo>
                  <a:cubicBezTo>
                    <a:pt x="403185" y="46627"/>
                    <a:pt x="394958" y="38399"/>
                    <a:pt x="392215" y="27428"/>
                  </a:cubicBezTo>
                  <a:cubicBezTo>
                    <a:pt x="389472" y="10971"/>
                    <a:pt x="373016" y="0"/>
                    <a:pt x="356560" y="0"/>
                  </a:cubicBezTo>
                  <a:lnTo>
                    <a:pt x="318160" y="0"/>
                  </a:lnTo>
                  <a:cubicBezTo>
                    <a:pt x="301704" y="0"/>
                    <a:pt x="285247" y="10971"/>
                    <a:pt x="282505" y="27428"/>
                  </a:cubicBezTo>
                  <a:cubicBezTo>
                    <a:pt x="279761" y="38399"/>
                    <a:pt x="271533" y="46627"/>
                    <a:pt x="260563" y="49370"/>
                  </a:cubicBezTo>
                  <a:cubicBezTo>
                    <a:pt x="235877" y="54855"/>
                    <a:pt x="211192" y="65826"/>
                    <a:pt x="189250" y="79540"/>
                  </a:cubicBezTo>
                  <a:cubicBezTo>
                    <a:pt x="178280" y="85026"/>
                    <a:pt x="167308" y="85026"/>
                    <a:pt x="156336" y="79540"/>
                  </a:cubicBezTo>
                  <a:cubicBezTo>
                    <a:pt x="142623" y="71312"/>
                    <a:pt x="123425" y="74055"/>
                    <a:pt x="112453" y="85026"/>
                  </a:cubicBezTo>
                  <a:lnTo>
                    <a:pt x="85025" y="112453"/>
                  </a:lnTo>
                  <a:cubicBezTo>
                    <a:pt x="74053" y="123424"/>
                    <a:pt x="71311" y="142624"/>
                    <a:pt x="79539" y="156338"/>
                  </a:cubicBezTo>
                  <a:cubicBezTo>
                    <a:pt x="85025" y="167309"/>
                    <a:pt x="85025" y="178280"/>
                    <a:pt x="79539" y="189251"/>
                  </a:cubicBezTo>
                  <a:cubicBezTo>
                    <a:pt x="65825" y="211193"/>
                    <a:pt x="57597" y="235878"/>
                    <a:pt x="49369" y="260562"/>
                  </a:cubicBezTo>
                  <a:cubicBezTo>
                    <a:pt x="46626" y="271534"/>
                    <a:pt x="38398" y="279762"/>
                    <a:pt x="27428" y="282505"/>
                  </a:cubicBezTo>
                  <a:cubicBezTo>
                    <a:pt x="10970" y="285247"/>
                    <a:pt x="0" y="301704"/>
                    <a:pt x="0" y="318161"/>
                  </a:cubicBezTo>
                  <a:lnTo>
                    <a:pt x="0" y="318161"/>
                  </a:lnTo>
                  <a:lnTo>
                    <a:pt x="0" y="356559"/>
                  </a:lnTo>
                  <a:cubicBezTo>
                    <a:pt x="0" y="373016"/>
                    <a:pt x="10970" y="389472"/>
                    <a:pt x="27428" y="392215"/>
                  </a:cubicBezTo>
                  <a:cubicBezTo>
                    <a:pt x="38398" y="394958"/>
                    <a:pt x="46626" y="403186"/>
                    <a:pt x="49369" y="414157"/>
                  </a:cubicBezTo>
                  <a:cubicBezTo>
                    <a:pt x="54855" y="438842"/>
                    <a:pt x="65825" y="463527"/>
                    <a:pt x="79539" y="485469"/>
                  </a:cubicBezTo>
                  <a:cubicBezTo>
                    <a:pt x="85025" y="496440"/>
                    <a:pt x="85025" y="507411"/>
                    <a:pt x="79539" y="518382"/>
                  </a:cubicBezTo>
                  <a:cubicBezTo>
                    <a:pt x="71311" y="532096"/>
                    <a:pt x="74053" y="551295"/>
                    <a:pt x="85025" y="562266"/>
                  </a:cubicBezTo>
                  <a:lnTo>
                    <a:pt x="112453" y="589694"/>
                  </a:lnTo>
                  <a:cubicBezTo>
                    <a:pt x="123425" y="600665"/>
                    <a:pt x="142623" y="603408"/>
                    <a:pt x="156336" y="595180"/>
                  </a:cubicBezTo>
                  <a:cubicBezTo>
                    <a:pt x="167308" y="589694"/>
                    <a:pt x="178280" y="589694"/>
                    <a:pt x="189250" y="595180"/>
                  </a:cubicBezTo>
                  <a:cubicBezTo>
                    <a:pt x="211192" y="608893"/>
                    <a:pt x="235877" y="617122"/>
                    <a:pt x="260563" y="625350"/>
                  </a:cubicBezTo>
                  <a:cubicBezTo>
                    <a:pt x="271533" y="628093"/>
                    <a:pt x="279761" y="636321"/>
                    <a:pt x="282505" y="647292"/>
                  </a:cubicBezTo>
                  <a:cubicBezTo>
                    <a:pt x="285247" y="663749"/>
                    <a:pt x="301704" y="674720"/>
                    <a:pt x="318160" y="674720"/>
                  </a:cubicBezTo>
                  <a:lnTo>
                    <a:pt x="356560" y="674720"/>
                  </a:lnTo>
                  <a:cubicBezTo>
                    <a:pt x="373016" y="674720"/>
                    <a:pt x="389472" y="663749"/>
                    <a:pt x="392215" y="647292"/>
                  </a:cubicBezTo>
                  <a:cubicBezTo>
                    <a:pt x="394958" y="636321"/>
                    <a:pt x="403185" y="628093"/>
                    <a:pt x="414157" y="625350"/>
                  </a:cubicBezTo>
                  <a:cubicBezTo>
                    <a:pt x="438843" y="619864"/>
                    <a:pt x="463527" y="608893"/>
                    <a:pt x="485468" y="595180"/>
                  </a:cubicBezTo>
                  <a:cubicBezTo>
                    <a:pt x="496440" y="589694"/>
                    <a:pt x="507412" y="589694"/>
                    <a:pt x="518382" y="595180"/>
                  </a:cubicBezTo>
                  <a:cubicBezTo>
                    <a:pt x="532096" y="603408"/>
                    <a:pt x="551296" y="600665"/>
                    <a:pt x="562267" y="589694"/>
                  </a:cubicBezTo>
                  <a:lnTo>
                    <a:pt x="589695" y="562266"/>
                  </a:lnTo>
                  <a:cubicBezTo>
                    <a:pt x="600665" y="551295"/>
                    <a:pt x="603409" y="532096"/>
                    <a:pt x="595179" y="518382"/>
                  </a:cubicBezTo>
                  <a:cubicBezTo>
                    <a:pt x="589695" y="507411"/>
                    <a:pt x="589695" y="496440"/>
                    <a:pt x="595179" y="485469"/>
                  </a:cubicBezTo>
                  <a:cubicBezTo>
                    <a:pt x="608893" y="463527"/>
                    <a:pt x="617123" y="438842"/>
                    <a:pt x="625351" y="414157"/>
                  </a:cubicBezTo>
                  <a:cubicBezTo>
                    <a:pt x="628093" y="403186"/>
                    <a:pt x="636321" y="394958"/>
                    <a:pt x="647292" y="392215"/>
                  </a:cubicBezTo>
                  <a:cubicBezTo>
                    <a:pt x="663748" y="389472"/>
                    <a:pt x="674720" y="375759"/>
                    <a:pt x="674720" y="359302"/>
                  </a:cubicBezTo>
                  <a:lnTo>
                    <a:pt x="674720" y="318161"/>
                  </a:lnTo>
                  <a:cubicBezTo>
                    <a:pt x="674720" y="301704"/>
                    <a:pt x="663748" y="287990"/>
                    <a:pt x="647292" y="282505"/>
                  </a:cubicBezTo>
                  <a:close/>
                  <a:moveTo>
                    <a:pt x="342846" y="554038"/>
                  </a:moveTo>
                  <a:cubicBezTo>
                    <a:pt x="216678" y="554038"/>
                    <a:pt x="112453" y="452556"/>
                    <a:pt x="112453" y="323646"/>
                  </a:cubicBezTo>
                  <a:cubicBezTo>
                    <a:pt x="112453" y="194736"/>
                    <a:pt x="213936" y="93254"/>
                    <a:pt x="342846" y="93254"/>
                  </a:cubicBezTo>
                  <a:cubicBezTo>
                    <a:pt x="471755" y="93254"/>
                    <a:pt x="573237" y="194736"/>
                    <a:pt x="573237" y="323646"/>
                  </a:cubicBezTo>
                  <a:cubicBezTo>
                    <a:pt x="573237" y="452556"/>
                    <a:pt x="469013" y="554038"/>
                    <a:pt x="342846" y="554038"/>
                  </a:cubicBezTo>
                  <a:close/>
                </a:path>
              </a:pathLst>
            </a:custGeom>
            <a:solidFill>
              <a:srgbClr val="60A9DD"/>
            </a:solidFill>
            <a:ln w="27426" cap="flat">
              <a:noFill/>
              <a:prstDash val="solid"/>
              <a:miter/>
            </a:ln>
          </p:spPr>
          <p:txBody>
            <a:bodyPr rtlCol="0" anchor="ctr"/>
            <a:lstStyle/>
            <a:p>
              <a:endParaRPr lang="en-US"/>
            </a:p>
          </p:txBody>
        </p:sp>
        <p:grpSp>
          <p:nvGrpSpPr>
            <p:cNvPr id="15" name="Graphic 3">
              <a:extLst>
                <a:ext uri="{FF2B5EF4-FFF2-40B4-BE49-F238E27FC236}">
                  <a16:creationId xmlns:a16="http://schemas.microsoft.com/office/drawing/2014/main" id="{5D7CE0C4-EA1B-F8B9-3102-111AB0F02CC0}"/>
                </a:ext>
              </a:extLst>
            </p:cNvPr>
            <p:cNvGrpSpPr/>
            <p:nvPr/>
          </p:nvGrpSpPr>
          <p:grpSpPr>
            <a:xfrm>
              <a:off x="2694219" y="430095"/>
              <a:ext cx="1090872" cy="1093052"/>
              <a:chOff x="2694219" y="430095"/>
              <a:chExt cx="1090872" cy="1093052"/>
            </a:xfrm>
            <a:grpFill/>
          </p:grpSpPr>
          <p:sp>
            <p:nvSpPr>
              <p:cNvPr id="16" name="Freeform 15">
                <a:extLst>
                  <a:ext uri="{FF2B5EF4-FFF2-40B4-BE49-F238E27FC236}">
                    <a16:creationId xmlns:a16="http://schemas.microsoft.com/office/drawing/2014/main" id="{6FD67CBD-1195-1E00-9781-60FF4D4CB087}"/>
                  </a:ext>
                </a:extLst>
              </p:cNvPr>
              <p:cNvSpPr/>
              <p:nvPr/>
            </p:nvSpPr>
            <p:spPr>
              <a:xfrm>
                <a:off x="2871751" y="430095"/>
                <a:ext cx="740547" cy="743288"/>
              </a:xfrm>
              <a:custGeom>
                <a:avLst/>
                <a:gdLst>
                  <a:gd name="connsiteX0" fmla="*/ 52112 w 740547"/>
                  <a:gd name="connsiteY0" fmla="*/ 458041 h 743288"/>
                  <a:gd name="connsiteX1" fmla="*/ 85025 w 740547"/>
                  <a:gd name="connsiteY1" fmla="*/ 534839 h 743288"/>
                  <a:gd name="connsiteX2" fmla="*/ 95997 w 740547"/>
                  <a:gd name="connsiteY2" fmla="*/ 619864 h 743288"/>
                  <a:gd name="connsiteX3" fmla="*/ 123425 w 740547"/>
                  <a:gd name="connsiteY3" fmla="*/ 647292 h 743288"/>
                  <a:gd name="connsiteX4" fmla="*/ 208450 w 740547"/>
                  <a:gd name="connsiteY4" fmla="*/ 658263 h 743288"/>
                  <a:gd name="connsiteX5" fmla="*/ 285247 w 740547"/>
                  <a:gd name="connsiteY5" fmla="*/ 691176 h 743288"/>
                  <a:gd name="connsiteX6" fmla="*/ 351074 w 740547"/>
                  <a:gd name="connsiteY6" fmla="*/ 743289 h 743288"/>
                  <a:gd name="connsiteX7" fmla="*/ 389473 w 740547"/>
                  <a:gd name="connsiteY7" fmla="*/ 743289 h 743288"/>
                  <a:gd name="connsiteX8" fmla="*/ 455299 w 740547"/>
                  <a:gd name="connsiteY8" fmla="*/ 691176 h 743288"/>
                  <a:gd name="connsiteX9" fmla="*/ 532096 w 740547"/>
                  <a:gd name="connsiteY9" fmla="*/ 658263 h 743288"/>
                  <a:gd name="connsiteX10" fmla="*/ 617123 w 740547"/>
                  <a:gd name="connsiteY10" fmla="*/ 647292 h 743288"/>
                  <a:gd name="connsiteX11" fmla="*/ 644550 w 740547"/>
                  <a:gd name="connsiteY11" fmla="*/ 619864 h 743288"/>
                  <a:gd name="connsiteX12" fmla="*/ 655520 w 740547"/>
                  <a:gd name="connsiteY12" fmla="*/ 534839 h 743288"/>
                  <a:gd name="connsiteX13" fmla="*/ 688434 w 740547"/>
                  <a:gd name="connsiteY13" fmla="*/ 458041 h 743288"/>
                  <a:gd name="connsiteX14" fmla="*/ 740547 w 740547"/>
                  <a:gd name="connsiteY14" fmla="*/ 392215 h 743288"/>
                  <a:gd name="connsiteX15" fmla="*/ 740547 w 740547"/>
                  <a:gd name="connsiteY15" fmla="*/ 351074 h 743288"/>
                  <a:gd name="connsiteX16" fmla="*/ 688434 w 740547"/>
                  <a:gd name="connsiteY16" fmla="*/ 285247 h 743288"/>
                  <a:gd name="connsiteX17" fmla="*/ 655520 w 740547"/>
                  <a:gd name="connsiteY17" fmla="*/ 208450 h 743288"/>
                  <a:gd name="connsiteX18" fmla="*/ 644550 w 740547"/>
                  <a:gd name="connsiteY18" fmla="*/ 123424 h 743288"/>
                  <a:gd name="connsiteX19" fmla="*/ 617123 w 740547"/>
                  <a:gd name="connsiteY19" fmla="*/ 95997 h 743288"/>
                  <a:gd name="connsiteX20" fmla="*/ 532096 w 740547"/>
                  <a:gd name="connsiteY20" fmla="*/ 85026 h 743288"/>
                  <a:gd name="connsiteX21" fmla="*/ 455299 w 740547"/>
                  <a:gd name="connsiteY21" fmla="*/ 52113 h 743288"/>
                  <a:gd name="connsiteX22" fmla="*/ 389473 w 740547"/>
                  <a:gd name="connsiteY22" fmla="*/ 0 h 743288"/>
                  <a:gd name="connsiteX23" fmla="*/ 351074 w 740547"/>
                  <a:gd name="connsiteY23" fmla="*/ 0 h 743288"/>
                  <a:gd name="connsiteX24" fmla="*/ 285247 w 740547"/>
                  <a:gd name="connsiteY24" fmla="*/ 52113 h 743288"/>
                  <a:gd name="connsiteX25" fmla="*/ 208450 w 740547"/>
                  <a:gd name="connsiteY25" fmla="*/ 85026 h 743288"/>
                  <a:gd name="connsiteX26" fmla="*/ 123425 w 740547"/>
                  <a:gd name="connsiteY26" fmla="*/ 95997 h 743288"/>
                  <a:gd name="connsiteX27" fmla="*/ 95997 w 740547"/>
                  <a:gd name="connsiteY27" fmla="*/ 123424 h 743288"/>
                  <a:gd name="connsiteX28" fmla="*/ 85025 w 740547"/>
                  <a:gd name="connsiteY28" fmla="*/ 208450 h 743288"/>
                  <a:gd name="connsiteX29" fmla="*/ 52112 w 740547"/>
                  <a:gd name="connsiteY29" fmla="*/ 285247 h 743288"/>
                  <a:gd name="connsiteX30" fmla="*/ 0 w 740547"/>
                  <a:gd name="connsiteY30" fmla="*/ 351074 h 743288"/>
                  <a:gd name="connsiteX31" fmla="*/ 0 w 740547"/>
                  <a:gd name="connsiteY31" fmla="*/ 389472 h 743288"/>
                  <a:gd name="connsiteX32" fmla="*/ 52112 w 740547"/>
                  <a:gd name="connsiteY32" fmla="*/ 458041 h 743288"/>
                  <a:gd name="connsiteX33" fmla="*/ 52112 w 740547"/>
                  <a:gd name="connsiteY33" fmla="*/ 458041 h 743288"/>
                  <a:gd name="connsiteX34" fmla="*/ 30170 w 740547"/>
                  <a:gd name="connsiteY34" fmla="*/ 351074 h 743288"/>
                  <a:gd name="connsiteX35" fmla="*/ 57597 w 740547"/>
                  <a:gd name="connsiteY35" fmla="*/ 315418 h 743288"/>
                  <a:gd name="connsiteX36" fmla="*/ 79539 w 740547"/>
                  <a:gd name="connsiteY36" fmla="*/ 293475 h 743288"/>
                  <a:gd name="connsiteX37" fmla="*/ 109711 w 740547"/>
                  <a:gd name="connsiteY37" fmla="*/ 222164 h 743288"/>
                  <a:gd name="connsiteX38" fmla="*/ 109711 w 740547"/>
                  <a:gd name="connsiteY38" fmla="*/ 189251 h 743288"/>
                  <a:gd name="connsiteX39" fmla="*/ 115197 w 740547"/>
                  <a:gd name="connsiteY39" fmla="*/ 145366 h 743288"/>
                  <a:gd name="connsiteX40" fmla="*/ 142624 w 740547"/>
                  <a:gd name="connsiteY40" fmla="*/ 117939 h 743288"/>
                  <a:gd name="connsiteX41" fmla="*/ 186508 w 740547"/>
                  <a:gd name="connsiteY41" fmla="*/ 112453 h 743288"/>
                  <a:gd name="connsiteX42" fmla="*/ 219421 w 740547"/>
                  <a:gd name="connsiteY42" fmla="*/ 112453 h 743288"/>
                  <a:gd name="connsiteX43" fmla="*/ 290733 w 740547"/>
                  <a:gd name="connsiteY43" fmla="*/ 82283 h 743288"/>
                  <a:gd name="connsiteX44" fmla="*/ 312674 w 740547"/>
                  <a:gd name="connsiteY44" fmla="*/ 60341 h 743288"/>
                  <a:gd name="connsiteX45" fmla="*/ 348332 w 740547"/>
                  <a:gd name="connsiteY45" fmla="*/ 32913 h 743288"/>
                  <a:gd name="connsiteX46" fmla="*/ 386730 w 740547"/>
                  <a:gd name="connsiteY46" fmla="*/ 32913 h 743288"/>
                  <a:gd name="connsiteX47" fmla="*/ 422385 w 740547"/>
                  <a:gd name="connsiteY47" fmla="*/ 60341 h 743288"/>
                  <a:gd name="connsiteX48" fmla="*/ 444329 w 740547"/>
                  <a:gd name="connsiteY48" fmla="*/ 82283 h 743288"/>
                  <a:gd name="connsiteX49" fmla="*/ 515640 w 740547"/>
                  <a:gd name="connsiteY49" fmla="*/ 112453 h 743288"/>
                  <a:gd name="connsiteX50" fmla="*/ 548553 w 740547"/>
                  <a:gd name="connsiteY50" fmla="*/ 112453 h 743288"/>
                  <a:gd name="connsiteX51" fmla="*/ 592437 w 740547"/>
                  <a:gd name="connsiteY51" fmla="*/ 117939 h 743288"/>
                  <a:gd name="connsiteX52" fmla="*/ 619865 w 740547"/>
                  <a:gd name="connsiteY52" fmla="*/ 145366 h 743288"/>
                  <a:gd name="connsiteX53" fmla="*/ 625351 w 740547"/>
                  <a:gd name="connsiteY53" fmla="*/ 189251 h 743288"/>
                  <a:gd name="connsiteX54" fmla="*/ 625351 w 740547"/>
                  <a:gd name="connsiteY54" fmla="*/ 222164 h 743288"/>
                  <a:gd name="connsiteX55" fmla="*/ 655520 w 740547"/>
                  <a:gd name="connsiteY55" fmla="*/ 293475 h 743288"/>
                  <a:gd name="connsiteX56" fmla="*/ 677464 w 740547"/>
                  <a:gd name="connsiteY56" fmla="*/ 315418 h 743288"/>
                  <a:gd name="connsiteX57" fmla="*/ 704892 w 740547"/>
                  <a:gd name="connsiteY57" fmla="*/ 348331 h 743288"/>
                  <a:gd name="connsiteX58" fmla="*/ 704892 w 740547"/>
                  <a:gd name="connsiteY58" fmla="*/ 389472 h 743288"/>
                  <a:gd name="connsiteX59" fmla="*/ 677464 w 740547"/>
                  <a:gd name="connsiteY59" fmla="*/ 422385 h 743288"/>
                  <a:gd name="connsiteX60" fmla="*/ 655520 w 740547"/>
                  <a:gd name="connsiteY60" fmla="*/ 444327 h 743288"/>
                  <a:gd name="connsiteX61" fmla="*/ 625351 w 740547"/>
                  <a:gd name="connsiteY61" fmla="*/ 515639 h 743288"/>
                  <a:gd name="connsiteX62" fmla="*/ 625351 w 740547"/>
                  <a:gd name="connsiteY62" fmla="*/ 548552 h 743288"/>
                  <a:gd name="connsiteX63" fmla="*/ 619865 w 740547"/>
                  <a:gd name="connsiteY63" fmla="*/ 592437 h 743288"/>
                  <a:gd name="connsiteX64" fmla="*/ 592437 w 740547"/>
                  <a:gd name="connsiteY64" fmla="*/ 619864 h 743288"/>
                  <a:gd name="connsiteX65" fmla="*/ 548553 w 740547"/>
                  <a:gd name="connsiteY65" fmla="*/ 625350 h 743288"/>
                  <a:gd name="connsiteX66" fmla="*/ 515640 w 740547"/>
                  <a:gd name="connsiteY66" fmla="*/ 625350 h 743288"/>
                  <a:gd name="connsiteX67" fmla="*/ 444329 w 740547"/>
                  <a:gd name="connsiteY67" fmla="*/ 655520 h 743288"/>
                  <a:gd name="connsiteX68" fmla="*/ 422385 w 740547"/>
                  <a:gd name="connsiteY68" fmla="*/ 677462 h 743288"/>
                  <a:gd name="connsiteX69" fmla="*/ 386730 w 740547"/>
                  <a:gd name="connsiteY69" fmla="*/ 704890 h 743288"/>
                  <a:gd name="connsiteX70" fmla="*/ 348332 w 740547"/>
                  <a:gd name="connsiteY70" fmla="*/ 704890 h 743288"/>
                  <a:gd name="connsiteX71" fmla="*/ 312674 w 740547"/>
                  <a:gd name="connsiteY71" fmla="*/ 677462 h 743288"/>
                  <a:gd name="connsiteX72" fmla="*/ 290733 w 740547"/>
                  <a:gd name="connsiteY72" fmla="*/ 655520 h 743288"/>
                  <a:gd name="connsiteX73" fmla="*/ 219421 w 740547"/>
                  <a:gd name="connsiteY73" fmla="*/ 625350 h 743288"/>
                  <a:gd name="connsiteX74" fmla="*/ 186508 w 740547"/>
                  <a:gd name="connsiteY74" fmla="*/ 625350 h 743288"/>
                  <a:gd name="connsiteX75" fmla="*/ 142624 w 740547"/>
                  <a:gd name="connsiteY75" fmla="*/ 619864 h 743288"/>
                  <a:gd name="connsiteX76" fmla="*/ 115197 w 740547"/>
                  <a:gd name="connsiteY76" fmla="*/ 592437 h 743288"/>
                  <a:gd name="connsiteX77" fmla="*/ 109711 w 740547"/>
                  <a:gd name="connsiteY77" fmla="*/ 548552 h 743288"/>
                  <a:gd name="connsiteX78" fmla="*/ 109711 w 740547"/>
                  <a:gd name="connsiteY78" fmla="*/ 515639 h 743288"/>
                  <a:gd name="connsiteX79" fmla="*/ 79539 w 740547"/>
                  <a:gd name="connsiteY79" fmla="*/ 444327 h 743288"/>
                  <a:gd name="connsiteX80" fmla="*/ 57597 w 740547"/>
                  <a:gd name="connsiteY80" fmla="*/ 422385 h 743288"/>
                  <a:gd name="connsiteX81" fmla="*/ 30170 w 740547"/>
                  <a:gd name="connsiteY81" fmla="*/ 386729 h 743288"/>
                  <a:gd name="connsiteX82" fmla="*/ 30170 w 740547"/>
                  <a:gd name="connsiteY82" fmla="*/ 351074 h 743288"/>
                  <a:gd name="connsiteX83" fmla="*/ 30170 w 740547"/>
                  <a:gd name="connsiteY83" fmla="*/ 351074 h 74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740547" h="743288">
                    <a:moveTo>
                      <a:pt x="52112" y="458041"/>
                    </a:moveTo>
                    <a:cubicBezTo>
                      <a:pt x="60341" y="485469"/>
                      <a:pt x="71311" y="510154"/>
                      <a:pt x="85025" y="534839"/>
                    </a:cubicBezTo>
                    <a:cubicBezTo>
                      <a:pt x="68569" y="562266"/>
                      <a:pt x="74055" y="595179"/>
                      <a:pt x="95997" y="619864"/>
                    </a:cubicBezTo>
                    <a:lnTo>
                      <a:pt x="123425" y="647292"/>
                    </a:lnTo>
                    <a:cubicBezTo>
                      <a:pt x="145366" y="669234"/>
                      <a:pt x="181022" y="674719"/>
                      <a:pt x="208450" y="658263"/>
                    </a:cubicBezTo>
                    <a:cubicBezTo>
                      <a:pt x="233135" y="671977"/>
                      <a:pt x="257819" y="682948"/>
                      <a:pt x="285247" y="691176"/>
                    </a:cubicBezTo>
                    <a:cubicBezTo>
                      <a:pt x="293476" y="721347"/>
                      <a:pt x="320904" y="743289"/>
                      <a:pt x="351074" y="743289"/>
                    </a:cubicBezTo>
                    <a:lnTo>
                      <a:pt x="389473" y="743289"/>
                    </a:lnTo>
                    <a:cubicBezTo>
                      <a:pt x="422385" y="743289"/>
                      <a:pt x="449813" y="721347"/>
                      <a:pt x="455299" y="691176"/>
                    </a:cubicBezTo>
                    <a:cubicBezTo>
                      <a:pt x="482726" y="682948"/>
                      <a:pt x="507412" y="671977"/>
                      <a:pt x="532096" y="658263"/>
                    </a:cubicBezTo>
                    <a:cubicBezTo>
                      <a:pt x="559524" y="674719"/>
                      <a:pt x="592437" y="669234"/>
                      <a:pt x="617123" y="647292"/>
                    </a:cubicBezTo>
                    <a:lnTo>
                      <a:pt x="644550" y="619864"/>
                    </a:lnTo>
                    <a:cubicBezTo>
                      <a:pt x="666492" y="597922"/>
                      <a:pt x="671978" y="562266"/>
                      <a:pt x="655520" y="534839"/>
                    </a:cubicBezTo>
                    <a:cubicBezTo>
                      <a:pt x="669234" y="510154"/>
                      <a:pt x="680206" y="485469"/>
                      <a:pt x="688434" y="458041"/>
                    </a:cubicBezTo>
                    <a:cubicBezTo>
                      <a:pt x="718605" y="449813"/>
                      <a:pt x="740547" y="425128"/>
                      <a:pt x="740547" y="392215"/>
                    </a:cubicBezTo>
                    <a:lnTo>
                      <a:pt x="740547" y="351074"/>
                    </a:lnTo>
                    <a:cubicBezTo>
                      <a:pt x="740547" y="320903"/>
                      <a:pt x="718605" y="293475"/>
                      <a:pt x="688434" y="285247"/>
                    </a:cubicBezTo>
                    <a:cubicBezTo>
                      <a:pt x="680206" y="257820"/>
                      <a:pt x="669234" y="233135"/>
                      <a:pt x="655520" y="208450"/>
                    </a:cubicBezTo>
                    <a:cubicBezTo>
                      <a:pt x="671978" y="181022"/>
                      <a:pt x="666492" y="148109"/>
                      <a:pt x="644550" y="123424"/>
                    </a:cubicBezTo>
                    <a:lnTo>
                      <a:pt x="617123" y="95997"/>
                    </a:lnTo>
                    <a:cubicBezTo>
                      <a:pt x="595181" y="74054"/>
                      <a:pt x="559524" y="68569"/>
                      <a:pt x="532096" y="85026"/>
                    </a:cubicBezTo>
                    <a:cubicBezTo>
                      <a:pt x="507412" y="71312"/>
                      <a:pt x="482726" y="60341"/>
                      <a:pt x="455299" y="52113"/>
                    </a:cubicBezTo>
                    <a:cubicBezTo>
                      <a:pt x="447071" y="21942"/>
                      <a:pt x="419643" y="0"/>
                      <a:pt x="389473" y="0"/>
                    </a:cubicBezTo>
                    <a:lnTo>
                      <a:pt x="351074" y="0"/>
                    </a:lnTo>
                    <a:cubicBezTo>
                      <a:pt x="318160" y="0"/>
                      <a:pt x="290733" y="21942"/>
                      <a:pt x="285247" y="52113"/>
                    </a:cubicBezTo>
                    <a:cubicBezTo>
                      <a:pt x="257819" y="60341"/>
                      <a:pt x="233135" y="71312"/>
                      <a:pt x="208450" y="85026"/>
                    </a:cubicBezTo>
                    <a:cubicBezTo>
                      <a:pt x="181022" y="68569"/>
                      <a:pt x="148108" y="74054"/>
                      <a:pt x="123425" y="95997"/>
                    </a:cubicBezTo>
                    <a:lnTo>
                      <a:pt x="95997" y="123424"/>
                    </a:lnTo>
                    <a:cubicBezTo>
                      <a:pt x="74055" y="145366"/>
                      <a:pt x="68569" y="181022"/>
                      <a:pt x="85025" y="208450"/>
                    </a:cubicBezTo>
                    <a:cubicBezTo>
                      <a:pt x="71311" y="233135"/>
                      <a:pt x="60341" y="257820"/>
                      <a:pt x="52112" y="285247"/>
                    </a:cubicBezTo>
                    <a:cubicBezTo>
                      <a:pt x="21942" y="293475"/>
                      <a:pt x="0" y="320903"/>
                      <a:pt x="0" y="351074"/>
                    </a:cubicBezTo>
                    <a:lnTo>
                      <a:pt x="0" y="389472"/>
                    </a:lnTo>
                    <a:cubicBezTo>
                      <a:pt x="0" y="422385"/>
                      <a:pt x="21942" y="449813"/>
                      <a:pt x="52112" y="458041"/>
                    </a:cubicBezTo>
                    <a:lnTo>
                      <a:pt x="52112" y="458041"/>
                    </a:lnTo>
                    <a:close/>
                    <a:moveTo>
                      <a:pt x="30170" y="351074"/>
                    </a:moveTo>
                    <a:cubicBezTo>
                      <a:pt x="30170" y="334617"/>
                      <a:pt x="41142" y="318160"/>
                      <a:pt x="57597" y="315418"/>
                    </a:cubicBezTo>
                    <a:cubicBezTo>
                      <a:pt x="68569" y="312675"/>
                      <a:pt x="76797" y="304447"/>
                      <a:pt x="79539" y="293475"/>
                    </a:cubicBezTo>
                    <a:cubicBezTo>
                      <a:pt x="85025" y="268791"/>
                      <a:pt x="95997" y="244106"/>
                      <a:pt x="109711" y="222164"/>
                    </a:cubicBezTo>
                    <a:cubicBezTo>
                      <a:pt x="115197" y="211193"/>
                      <a:pt x="115197" y="200222"/>
                      <a:pt x="109711" y="189251"/>
                    </a:cubicBezTo>
                    <a:cubicBezTo>
                      <a:pt x="101483" y="175537"/>
                      <a:pt x="104225" y="156337"/>
                      <a:pt x="115197" y="145366"/>
                    </a:cubicBezTo>
                    <a:lnTo>
                      <a:pt x="142624" y="117939"/>
                    </a:lnTo>
                    <a:cubicBezTo>
                      <a:pt x="153594" y="106968"/>
                      <a:pt x="172794" y="104225"/>
                      <a:pt x="186508" y="112453"/>
                    </a:cubicBezTo>
                    <a:cubicBezTo>
                      <a:pt x="197480" y="117939"/>
                      <a:pt x="208450" y="117939"/>
                      <a:pt x="219421" y="112453"/>
                    </a:cubicBezTo>
                    <a:cubicBezTo>
                      <a:pt x="241363" y="98739"/>
                      <a:pt x="266049" y="90511"/>
                      <a:pt x="290733" y="82283"/>
                    </a:cubicBezTo>
                    <a:cubicBezTo>
                      <a:pt x="301704" y="79540"/>
                      <a:pt x="309932" y="71312"/>
                      <a:pt x="312674" y="60341"/>
                    </a:cubicBezTo>
                    <a:cubicBezTo>
                      <a:pt x="315418" y="43884"/>
                      <a:pt x="331874" y="32913"/>
                      <a:pt x="348332" y="32913"/>
                    </a:cubicBezTo>
                    <a:lnTo>
                      <a:pt x="386730" y="32913"/>
                    </a:lnTo>
                    <a:cubicBezTo>
                      <a:pt x="403187" y="32913"/>
                      <a:pt x="419643" y="43884"/>
                      <a:pt x="422385" y="60341"/>
                    </a:cubicBezTo>
                    <a:cubicBezTo>
                      <a:pt x="425129" y="71312"/>
                      <a:pt x="433357" y="79540"/>
                      <a:pt x="444329" y="82283"/>
                    </a:cubicBezTo>
                    <a:cubicBezTo>
                      <a:pt x="469013" y="87768"/>
                      <a:pt x="493698" y="98739"/>
                      <a:pt x="515640" y="112453"/>
                    </a:cubicBezTo>
                    <a:cubicBezTo>
                      <a:pt x="526612" y="117939"/>
                      <a:pt x="537582" y="117939"/>
                      <a:pt x="548553" y="112453"/>
                    </a:cubicBezTo>
                    <a:cubicBezTo>
                      <a:pt x="562267" y="104225"/>
                      <a:pt x="581467" y="106968"/>
                      <a:pt x="592437" y="117939"/>
                    </a:cubicBezTo>
                    <a:lnTo>
                      <a:pt x="619865" y="145366"/>
                    </a:lnTo>
                    <a:cubicBezTo>
                      <a:pt x="630837" y="156337"/>
                      <a:pt x="633579" y="175537"/>
                      <a:pt x="625351" y="189251"/>
                    </a:cubicBezTo>
                    <a:cubicBezTo>
                      <a:pt x="619865" y="200222"/>
                      <a:pt x="619865" y="211193"/>
                      <a:pt x="625351" y="222164"/>
                    </a:cubicBezTo>
                    <a:cubicBezTo>
                      <a:pt x="639064" y="244106"/>
                      <a:pt x="647292" y="268791"/>
                      <a:pt x="655520" y="293475"/>
                    </a:cubicBezTo>
                    <a:cubicBezTo>
                      <a:pt x="658264" y="304447"/>
                      <a:pt x="666492" y="312675"/>
                      <a:pt x="677464" y="315418"/>
                    </a:cubicBezTo>
                    <a:cubicBezTo>
                      <a:pt x="693920" y="318160"/>
                      <a:pt x="704892" y="331874"/>
                      <a:pt x="704892" y="348331"/>
                    </a:cubicBezTo>
                    <a:lnTo>
                      <a:pt x="704892" y="389472"/>
                    </a:lnTo>
                    <a:cubicBezTo>
                      <a:pt x="704892" y="405929"/>
                      <a:pt x="693920" y="419643"/>
                      <a:pt x="677464" y="422385"/>
                    </a:cubicBezTo>
                    <a:cubicBezTo>
                      <a:pt x="666492" y="425128"/>
                      <a:pt x="658264" y="433357"/>
                      <a:pt x="655520" y="444327"/>
                    </a:cubicBezTo>
                    <a:cubicBezTo>
                      <a:pt x="650036" y="469012"/>
                      <a:pt x="639064" y="493697"/>
                      <a:pt x="625351" y="515639"/>
                    </a:cubicBezTo>
                    <a:cubicBezTo>
                      <a:pt x="619865" y="526610"/>
                      <a:pt x="619865" y="537581"/>
                      <a:pt x="625351" y="548552"/>
                    </a:cubicBezTo>
                    <a:cubicBezTo>
                      <a:pt x="633579" y="562266"/>
                      <a:pt x="630837" y="581466"/>
                      <a:pt x="619865" y="592437"/>
                    </a:cubicBezTo>
                    <a:lnTo>
                      <a:pt x="592437" y="619864"/>
                    </a:lnTo>
                    <a:cubicBezTo>
                      <a:pt x="581467" y="630835"/>
                      <a:pt x="562267" y="633578"/>
                      <a:pt x="548553" y="625350"/>
                    </a:cubicBezTo>
                    <a:cubicBezTo>
                      <a:pt x="537582" y="619864"/>
                      <a:pt x="526612" y="619864"/>
                      <a:pt x="515640" y="625350"/>
                    </a:cubicBezTo>
                    <a:cubicBezTo>
                      <a:pt x="493698" y="639064"/>
                      <a:pt x="469013" y="647292"/>
                      <a:pt x="444329" y="655520"/>
                    </a:cubicBezTo>
                    <a:cubicBezTo>
                      <a:pt x="433357" y="658263"/>
                      <a:pt x="425129" y="666491"/>
                      <a:pt x="422385" y="677462"/>
                    </a:cubicBezTo>
                    <a:cubicBezTo>
                      <a:pt x="419643" y="693919"/>
                      <a:pt x="403187" y="704890"/>
                      <a:pt x="386730" y="704890"/>
                    </a:cubicBezTo>
                    <a:lnTo>
                      <a:pt x="348332" y="704890"/>
                    </a:lnTo>
                    <a:cubicBezTo>
                      <a:pt x="331874" y="704890"/>
                      <a:pt x="315418" y="693919"/>
                      <a:pt x="312674" y="677462"/>
                    </a:cubicBezTo>
                    <a:cubicBezTo>
                      <a:pt x="309932" y="666491"/>
                      <a:pt x="301704" y="658263"/>
                      <a:pt x="290733" y="655520"/>
                    </a:cubicBezTo>
                    <a:cubicBezTo>
                      <a:pt x="266049" y="650035"/>
                      <a:pt x="241363" y="639064"/>
                      <a:pt x="219421" y="625350"/>
                    </a:cubicBezTo>
                    <a:cubicBezTo>
                      <a:pt x="208450" y="619864"/>
                      <a:pt x="197480" y="619864"/>
                      <a:pt x="186508" y="625350"/>
                    </a:cubicBezTo>
                    <a:cubicBezTo>
                      <a:pt x="172794" y="633578"/>
                      <a:pt x="153594" y="630835"/>
                      <a:pt x="142624" y="619864"/>
                    </a:cubicBezTo>
                    <a:lnTo>
                      <a:pt x="115197" y="592437"/>
                    </a:lnTo>
                    <a:cubicBezTo>
                      <a:pt x="104225" y="581466"/>
                      <a:pt x="101483" y="562266"/>
                      <a:pt x="109711" y="548552"/>
                    </a:cubicBezTo>
                    <a:cubicBezTo>
                      <a:pt x="115197" y="537581"/>
                      <a:pt x="115197" y="526610"/>
                      <a:pt x="109711" y="515639"/>
                    </a:cubicBezTo>
                    <a:cubicBezTo>
                      <a:pt x="95997" y="493697"/>
                      <a:pt x="87769" y="469012"/>
                      <a:pt x="79539" y="444327"/>
                    </a:cubicBezTo>
                    <a:cubicBezTo>
                      <a:pt x="76797" y="433357"/>
                      <a:pt x="68569" y="425128"/>
                      <a:pt x="57597" y="422385"/>
                    </a:cubicBezTo>
                    <a:cubicBezTo>
                      <a:pt x="41142" y="419643"/>
                      <a:pt x="30170" y="403186"/>
                      <a:pt x="30170" y="386729"/>
                    </a:cubicBezTo>
                    <a:lnTo>
                      <a:pt x="30170" y="351074"/>
                    </a:lnTo>
                    <a:lnTo>
                      <a:pt x="30170" y="351074"/>
                    </a:lnTo>
                    <a:close/>
                  </a:path>
                </a:pathLst>
              </a:custGeom>
              <a:grpFill/>
              <a:ln w="27426" cap="flat">
                <a:noFill/>
                <a:prstDash val="solid"/>
                <a:miter/>
              </a:ln>
            </p:spPr>
            <p:txBody>
              <a:bodyPr rtlCol="0" anchor="ctr"/>
              <a:lstStyle/>
              <a:p>
                <a:endParaRPr lang="en-US"/>
              </a:p>
            </p:txBody>
          </p:sp>
          <p:grpSp>
            <p:nvGrpSpPr>
              <p:cNvPr id="17" name="Graphic 3">
                <a:extLst>
                  <a:ext uri="{FF2B5EF4-FFF2-40B4-BE49-F238E27FC236}">
                    <a16:creationId xmlns:a16="http://schemas.microsoft.com/office/drawing/2014/main" id="{741154C8-D062-0415-5FA8-5A4438E185D6}"/>
                  </a:ext>
                </a:extLst>
              </p:cNvPr>
              <p:cNvGrpSpPr/>
              <p:nvPr/>
            </p:nvGrpSpPr>
            <p:grpSpPr>
              <a:xfrm>
                <a:off x="2694219" y="553519"/>
                <a:ext cx="1090872" cy="969628"/>
                <a:chOff x="2694219" y="553519"/>
                <a:chExt cx="1090872" cy="969628"/>
              </a:xfrm>
              <a:grpFill/>
            </p:grpSpPr>
            <p:sp>
              <p:nvSpPr>
                <p:cNvPr id="18" name="Freeform 17">
                  <a:extLst>
                    <a:ext uri="{FF2B5EF4-FFF2-40B4-BE49-F238E27FC236}">
                      <a16:creationId xmlns:a16="http://schemas.microsoft.com/office/drawing/2014/main" id="{AE35AED3-626E-8C39-4A1A-2A3F11924F46}"/>
                    </a:ext>
                  </a:extLst>
                </p:cNvPr>
                <p:cNvSpPr/>
                <p:nvPr/>
              </p:nvSpPr>
              <p:spPr>
                <a:xfrm>
                  <a:off x="2992431" y="553519"/>
                  <a:ext cx="499183" cy="496439"/>
                </a:xfrm>
                <a:custGeom>
                  <a:avLst/>
                  <a:gdLst>
                    <a:gd name="connsiteX0" fmla="*/ 35657 w 499183"/>
                    <a:gd name="connsiteY0" fmla="*/ 375758 h 496439"/>
                    <a:gd name="connsiteX1" fmla="*/ 249593 w 499183"/>
                    <a:gd name="connsiteY1" fmla="*/ 496440 h 496439"/>
                    <a:gd name="connsiteX2" fmla="*/ 463528 w 499183"/>
                    <a:gd name="connsiteY2" fmla="*/ 375758 h 496439"/>
                    <a:gd name="connsiteX3" fmla="*/ 463528 w 499183"/>
                    <a:gd name="connsiteY3" fmla="*/ 375758 h 496439"/>
                    <a:gd name="connsiteX4" fmla="*/ 499184 w 499183"/>
                    <a:gd name="connsiteY4" fmla="*/ 249591 h 496439"/>
                    <a:gd name="connsiteX5" fmla="*/ 249593 w 499183"/>
                    <a:gd name="connsiteY5" fmla="*/ 0 h 496439"/>
                    <a:gd name="connsiteX6" fmla="*/ 106969 w 499183"/>
                    <a:gd name="connsiteY6" fmla="*/ 43884 h 496439"/>
                    <a:gd name="connsiteX7" fmla="*/ 104227 w 499183"/>
                    <a:gd name="connsiteY7" fmla="*/ 65826 h 496439"/>
                    <a:gd name="connsiteX8" fmla="*/ 126168 w 499183"/>
                    <a:gd name="connsiteY8" fmla="*/ 68569 h 496439"/>
                    <a:gd name="connsiteX9" fmla="*/ 249593 w 499183"/>
                    <a:gd name="connsiteY9" fmla="*/ 30170 h 496439"/>
                    <a:gd name="connsiteX10" fmla="*/ 466270 w 499183"/>
                    <a:gd name="connsiteY10" fmla="*/ 246849 h 496439"/>
                    <a:gd name="connsiteX11" fmla="*/ 444329 w 499183"/>
                    <a:gd name="connsiteY11" fmla="*/ 340103 h 496439"/>
                    <a:gd name="connsiteX12" fmla="*/ 414159 w 499183"/>
                    <a:gd name="connsiteY12" fmla="*/ 323646 h 496439"/>
                    <a:gd name="connsiteX13" fmla="*/ 430615 w 499183"/>
                    <a:gd name="connsiteY13" fmla="*/ 277019 h 496439"/>
                    <a:gd name="connsiteX14" fmla="*/ 356560 w 499183"/>
                    <a:gd name="connsiteY14" fmla="*/ 202964 h 496439"/>
                    <a:gd name="connsiteX15" fmla="*/ 348332 w 499183"/>
                    <a:gd name="connsiteY15" fmla="*/ 202964 h 496439"/>
                    <a:gd name="connsiteX16" fmla="*/ 307190 w 499183"/>
                    <a:gd name="connsiteY16" fmla="*/ 175537 h 496439"/>
                    <a:gd name="connsiteX17" fmla="*/ 323648 w 499183"/>
                    <a:gd name="connsiteY17" fmla="*/ 128910 h 496439"/>
                    <a:gd name="connsiteX18" fmla="*/ 249593 w 499183"/>
                    <a:gd name="connsiteY18" fmla="*/ 54855 h 496439"/>
                    <a:gd name="connsiteX19" fmla="*/ 175538 w 499183"/>
                    <a:gd name="connsiteY19" fmla="*/ 128910 h 496439"/>
                    <a:gd name="connsiteX20" fmla="*/ 191994 w 499183"/>
                    <a:gd name="connsiteY20" fmla="*/ 175537 h 496439"/>
                    <a:gd name="connsiteX21" fmla="*/ 150852 w 499183"/>
                    <a:gd name="connsiteY21" fmla="*/ 202964 h 496439"/>
                    <a:gd name="connsiteX22" fmla="*/ 142624 w 499183"/>
                    <a:gd name="connsiteY22" fmla="*/ 202964 h 496439"/>
                    <a:gd name="connsiteX23" fmla="*/ 68569 w 499183"/>
                    <a:gd name="connsiteY23" fmla="*/ 277019 h 496439"/>
                    <a:gd name="connsiteX24" fmla="*/ 85027 w 499183"/>
                    <a:gd name="connsiteY24" fmla="*/ 323646 h 496439"/>
                    <a:gd name="connsiteX25" fmla="*/ 54855 w 499183"/>
                    <a:gd name="connsiteY25" fmla="*/ 340103 h 496439"/>
                    <a:gd name="connsiteX26" fmla="*/ 32914 w 499183"/>
                    <a:gd name="connsiteY26" fmla="*/ 246849 h 496439"/>
                    <a:gd name="connsiteX27" fmla="*/ 74055 w 499183"/>
                    <a:gd name="connsiteY27" fmla="*/ 117939 h 496439"/>
                    <a:gd name="connsiteX28" fmla="*/ 71313 w 499183"/>
                    <a:gd name="connsiteY28" fmla="*/ 95997 h 496439"/>
                    <a:gd name="connsiteX29" fmla="*/ 49371 w 499183"/>
                    <a:gd name="connsiteY29" fmla="*/ 98739 h 496439"/>
                    <a:gd name="connsiteX30" fmla="*/ 0 w 499183"/>
                    <a:gd name="connsiteY30" fmla="*/ 246849 h 496439"/>
                    <a:gd name="connsiteX31" fmla="*/ 35657 w 499183"/>
                    <a:gd name="connsiteY31" fmla="*/ 375758 h 496439"/>
                    <a:gd name="connsiteX32" fmla="*/ 35657 w 499183"/>
                    <a:gd name="connsiteY32" fmla="*/ 375758 h 496439"/>
                    <a:gd name="connsiteX33" fmla="*/ 35657 w 499183"/>
                    <a:gd name="connsiteY33" fmla="*/ 375758 h 496439"/>
                    <a:gd name="connsiteX34" fmla="*/ 263307 w 499183"/>
                    <a:gd name="connsiteY34" fmla="*/ 463527 h 496439"/>
                    <a:gd name="connsiteX35" fmla="*/ 263307 w 499183"/>
                    <a:gd name="connsiteY35" fmla="*/ 416900 h 496439"/>
                    <a:gd name="connsiteX36" fmla="*/ 329132 w 499183"/>
                    <a:gd name="connsiteY36" fmla="*/ 351074 h 496439"/>
                    <a:gd name="connsiteX37" fmla="*/ 383987 w 499183"/>
                    <a:gd name="connsiteY37" fmla="*/ 351074 h 496439"/>
                    <a:gd name="connsiteX38" fmla="*/ 427873 w 499183"/>
                    <a:gd name="connsiteY38" fmla="*/ 367530 h 496439"/>
                    <a:gd name="connsiteX39" fmla="*/ 263307 w 499183"/>
                    <a:gd name="connsiteY39" fmla="*/ 463527 h 496439"/>
                    <a:gd name="connsiteX40" fmla="*/ 263307 w 499183"/>
                    <a:gd name="connsiteY40" fmla="*/ 463527 h 496439"/>
                    <a:gd name="connsiteX41" fmla="*/ 397701 w 499183"/>
                    <a:gd name="connsiteY41" fmla="*/ 279762 h 496439"/>
                    <a:gd name="connsiteX42" fmla="*/ 364789 w 499183"/>
                    <a:gd name="connsiteY42" fmla="*/ 320903 h 496439"/>
                    <a:gd name="connsiteX43" fmla="*/ 345590 w 499183"/>
                    <a:gd name="connsiteY43" fmla="*/ 320903 h 496439"/>
                    <a:gd name="connsiteX44" fmla="*/ 312676 w 499183"/>
                    <a:gd name="connsiteY44" fmla="*/ 279762 h 496439"/>
                    <a:gd name="connsiteX45" fmla="*/ 356560 w 499183"/>
                    <a:gd name="connsiteY45" fmla="*/ 235878 h 496439"/>
                    <a:gd name="connsiteX46" fmla="*/ 397701 w 499183"/>
                    <a:gd name="connsiteY46" fmla="*/ 279762 h 496439"/>
                    <a:gd name="connsiteX47" fmla="*/ 397701 w 499183"/>
                    <a:gd name="connsiteY47" fmla="*/ 279762 h 496439"/>
                    <a:gd name="connsiteX48" fmla="*/ 246849 w 499183"/>
                    <a:gd name="connsiteY48" fmla="*/ 87768 h 496439"/>
                    <a:gd name="connsiteX49" fmla="*/ 290734 w 499183"/>
                    <a:gd name="connsiteY49" fmla="*/ 131653 h 496439"/>
                    <a:gd name="connsiteX50" fmla="*/ 257821 w 499183"/>
                    <a:gd name="connsiteY50" fmla="*/ 172794 h 496439"/>
                    <a:gd name="connsiteX51" fmla="*/ 238621 w 499183"/>
                    <a:gd name="connsiteY51" fmla="*/ 172794 h 496439"/>
                    <a:gd name="connsiteX52" fmla="*/ 205708 w 499183"/>
                    <a:gd name="connsiteY52" fmla="*/ 131653 h 496439"/>
                    <a:gd name="connsiteX53" fmla="*/ 246849 w 499183"/>
                    <a:gd name="connsiteY53" fmla="*/ 87768 h 496439"/>
                    <a:gd name="connsiteX54" fmla="*/ 246849 w 499183"/>
                    <a:gd name="connsiteY54" fmla="*/ 87768 h 496439"/>
                    <a:gd name="connsiteX55" fmla="*/ 219421 w 499183"/>
                    <a:gd name="connsiteY55" fmla="*/ 205707 h 496439"/>
                    <a:gd name="connsiteX56" fmla="*/ 274277 w 499183"/>
                    <a:gd name="connsiteY56" fmla="*/ 205707 h 496439"/>
                    <a:gd name="connsiteX57" fmla="*/ 312676 w 499183"/>
                    <a:gd name="connsiteY57" fmla="*/ 219421 h 496439"/>
                    <a:gd name="connsiteX58" fmla="*/ 279763 w 499183"/>
                    <a:gd name="connsiteY58" fmla="*/ 279762 h 496439"/>
                    <a:gd name="connsiteX59" fmla="*/ 296220 w 499183"/>
                    <a:gd name="connsiteY59" fmla="*/ 326389 h 496439"/>
                    <a:gd name="connsiteX60" fmla="*/ 246849 w 499183"/>
                    <a:gd name="connsiteY60" fmla="*/ 364787 h 496439"/>
                    <a:gd name="connsiteX61" fmla="*/ 197480 w 499183"/>
                    <a:gd name="connsiteY61" fmla="*/ 326389 h 496439"/>
                    <a:gd name="connsiteX62" fmla="*/ 213937 w 499183"/>
                    <a:gd name="connsiteY62" fmla="*/ 279762 h 496439"/>
                    <a:gd name="connsiteX63" fmla="*/ 181024 w 499183"/>
                    <a:gd name="connsiteY63" fmla="*/ 219421 h 496439"/>
                    <a:gd name="connsiteX64" fmla="*/ 219421 w 499183"/>
                    <a:gd name="connsiteY64" fmla="*/ 205707 h 496439"/>
                    <a:gd name="connsiteX65" fmla="*/ 219421 w 499183"/>
                    <a:gd name="connsiteY65" fmla="*/ 205707 h 496439"/>
                    <a:gd name="connsiteX66" fmla="*/ 139882 w 499183"/>
                    <a:gd name="connsiteY66" fmla="*/ 235878 h 496439"/>
                    <a:gd name="connsiteX67" fmla="*/ 183766 w 499183"/>
                    <a:gd name="connsiteY67" fmla="*/ 279762 h 496439"/>
                    <a:gd name="connsiteX68" fmla="*/ 150852 w 499183"/>
                    <a:gd name="connsiteY68" fmla="*/ 320903 h 496439"/>
                    <a:gd name="connsiteX69" fmla="*/ 131654 w 499183"/>
                    <a:gd name="connsiteY69" fmla="*/ 320903 h 496439"/>
                    <a:gd name="connsiteX70" fmla="*/ 98741 w 499183"/>
                    <a:gd name="connsiteY70" fmla="*/ 279762 h 496439"/>
                    <a:gd name="connsiteX71" fmla="*/ 139882 w 499183"/>
                    <a:gd name="connsiteY71" fmla="*/ 235878 h 496439"/>
                    <a:gd name="connsiteX72" fmla="*/ 139882 w 499183"/>
                    <a:gd name="connsiteY72" fmla="*/ 235878 h 496439"/>
                    <a:gd name="connsiteX73" fmla="*/ 112454 w 499183"/>
                    <a:gd name="connsiteY73" fmla="*/ 351074 h 496439"/>
                    <a:gd name="connsiteX74" fmla="*/ 167310 w 499183"/>
                    <a:gd name="connsiteY74" fmla="*/ 351074 h 496439"/>
                    <a:gd name="connsiteX75" fmla="*/ 233135 w 499183"/>
                    <a:gd name="connsiteY75" fmla="*/ 416900 h 496439"/>
                    <a:gd name="connsiteX76" fmla="*/ 233135 w 499183"/>
                    <a:gd name="connsiteY76" fmla="*/ 463527 h 496439"/>
                    <a:gd name="connsiteX77" fmla="*/ 68569 w 499183"/>
                    <a:gd name="connsiteY77" fmla="*/ 370273 h 496439"/>
                    <a:gd name="connsiteX78" fmla="*/ 112454 w 499183"/>
                    <a:gd name="connsiteY78" fmla="*/ 351074 h 496439"/>
                    <a:gd name="connsiteX79" fmla="*/ 112454 w 499183"/>
                    <a:gd name="connsiteY79" fmla="*/ 351074 h 49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99183" h="496439">
                      <a:moveTo>
                        <a:pt x="35657" y="375758"/>
                      </a:moveTo>
                      <a:cubicBezTo>
                        <a:pt x="79541" y="449813"/>
                        <a:pt x="159082" y="496440"/>
                        <a:pt x="249593" y="496440"/>
                      </a:cubicBezTo>
                      <a:cubicBezTo>
                        <a:pt x="337362" y="496440"/>
                        <a:pt x="416901" y="449813"/>
                        <a:pt x="463528" y="375758"/>
                      </a:cubicBezTo>
                      <a:cubicBezTo>
                        <a:pt x="463528" y="375758"/>
                        <a:pt x="463528" y="375758"/>
                        <a:pt x="463528" y="375758"/>
                      </a:cubicBezTo>
                      <a:cubicBezTo>
                        <a:pt x="485470" y="337360"/>
                        <a:pt x="499184" y="296218"/>
                        <a:pt x="499184" y="249591"/>
                      </a:cubicBezTo>
                      <a:cubicBezTo>
                        <a:pt x="499184" y="112453"/>
                        <a:pt x="386731" y="0"/>
                        <a:pt x="249593" y="0"/>
                      </a:cubicBezTo>
                      <a:cubicBezTo>
                        <a:pt x="197480" y="0"/>
                        <a:pt x="148110" y="16457"/>
                        <a:pt x="106969" y="43884"/>
                      </a:cubicBezTo>
                      <a:cubicBezTo>
                        <a:pt x="98741" y="49370"/>
                        <a:pt x="98741" y="57598"/>
                        <a:pt x="104227" y="65826"/>
                      </a:cubicBezTo>
                      <a:cubicBezTo>
                        <a:pt x="109711" y="74054"/>
                        <a:pt x="117940" y="74054"/>
                        <a:pt x="126168" y="68569"/>
                      </a:cubicBezTo>
                      <a:cubicBezTo>
                        <a:pt x="161824" y="43884"/>
                        <a:pt x="205708" y="30170"/>
                        <a:pt x="249593" y="30170"/>
                      </a:cubicBezTo>
                      <a:cubicBezTo>
                        <a:pt x="370274" y="30170"/>
                        <a:pt x="466270" y="128910"/>
                        <a:pt x="466270" y="246849"/>
                      </a:cubicBezTo>
                      <a:cubicBezTo>
                        <a:pt x="466270" y="279762"/>
                        <a:pt x="458042" y="312675"/>
                        <a:pt x="444329" y="340103"/>
                      </a:cubicBezTo>
                      <a:cubicBezTo>
                        <a:pt x="436101" y="331874"/>
                        <a:pt x="425129" y="326389"/>
                        <a:pt x="414159" y="323646"/>
                      </a:cubicBezTo>
                      <a:cubicBezTo>
                        <a:pt x="425129" y="309932"/>
                        <a:pt x="430615" y="293475"/>
                        <a:pt x="430615" y="277019"/>
                      </a:cubicBezTo>
                      <a:cubicBezTo>
                        <a:pt x="430615" y="235878"/>
                        <a:pt x="397701" y="202964"/>
                        <a:pt x="356560" y="202964"/>
                      </a:cubicBezTo>
                      <a:cubicBezTo>
                        <a:pt x="353818" y="202964"/>
                        <a:pt x="351076" y="202964"/>
                        <a:pt x="348332" y="202964"/>
                      </a:cubicBezTo>
                      <a:cubicBezTo>
                        <a:pt x="337362" y="189251"/>
                        <a:pt x="323648" y="181022"/>
                        <a:pt x="307190" y="175537"/>
                      </a:cubicBezTo>
                      <a:cubicBezTo>
                        <a:pt x="318162" y="161823"/>
                        <a:pt x="323648" y="145366"/>
                        <a:pt x="323648" y="128910"/>
                      </a:cubicBezTo>
                      <a:cubicBezTo>
                        <a:pt x="323648" y="87768"/>
                        <a:pt x="290734" y="54855"/>
                        <a:pt x="249593" y="54855"/>
                      </a:cubicBezTo>
                      <a:cubicBezTo>
                        <a:pt x="208451" y="54855"/>
                        <a:pt x="175538" y="87768"/>
                        <a:pt x="175538" y="128910"/>
                      </a:cubicBezTo>
                      <a:cubicBezTo>
                        <a:pt x="175538" y="145366"/>
                        <a:pt x="181024" y="161823"/>
                        <a:pt x="191994" y="175537"/>
                      </a:cubicBezTo>
                      <a:cubicBezTo>
                        <a:pt x="175538" y="181022"/>
                        <a:pt x="161824" y="189251"/>
                        <a:pt x="150852" y="202964"/>
                      </a:cubicBezTo>
                      <a:cubicBezTo>
                        <a:pt x="148110" y="202964"/>
                        <a:pt x="145368" y="202964"/>
                        <a:pt x="142624" y="202964"/>
                      </a:cubicBezTo>
                      <a:cubicBezTo>
                        <a:pt x="101483" y="202964"/>
                        <a:pt x="68569" y="235878"/>
                        <a:pt x="68569" y="277019"/>
                      </a:cubicBezTo>
                      <a:cubicBezTo>
                        <a:pt x="68569" y="293475"/>
                        <a:pt x="74055" y="309932"/>
                        <a:pt x="85027" y="323646"/>
                      </a:cubicBezTo>
                      <a:cubicBezTo>
                        <a:pt x="74055" y="326389"/>
                        <a:pt x="65827" y="331874"/>
                        <a:pt x="54855" y="340103"/>
                      </a:cubicBezTo>
                      <a:cubicBezTo>
                        <a:pt x="41142" y="312675"/>
                        <a:pt x="32914" y="279762"/>
                        <a:pt x="32914" y="246849"/>
                      </a:cubicBezTo>
                      <a:cubicBezTo>
                        <a:pt x="32914" y="200222"/>
                        <a:pt x="46627" y="156337"/>
                        <a:pt x="74055" y="117939"/>
                      </a:cubicBezTo>
                      <a:cubicBezTo>
                        <a:pt x="79541" y="109710"/>
                        <a:pt x="76799" y="101482"/>
                        <a:pt x="71313" y="95997"/>
                      </a:cubicBezTo>
                      <a:cubicBezTo>
                        <a:pt x="63085" y="90511"/>
                        <a:pt x="54855" y="93254"/>
                        <a:pt x="49371" y="98739"/>
                      </a:cubicBezTo>
                      <a:cubicBezTo>
                        <a:pt x="16458" y="142624"/>
                        <a:pt x="0" y="191993"/>
                        <a:pt x="0" y="246849"/>
                      </a:cubicBezTo>
                      <a:cubicBezTo>
                        <a:pt x="0" y="293475"/>
                        <a:pt x="10972" y="337360"/>
                        <a:pt x="35657" y="375758"/>
                      </a:cubicBezTo>
                      <a:cubicBezTo>
                        <a:pt x="35657" y="375758"/>
                        <a:pt x="35657" y="375758"/>
                        <a:pt x="35657" y="375758"/>
                      </a:cubicBezTo>
                      <a:lnTo>
                        <a:pt x="35657" y="375758"/>
                      </a:lnTo>
                      <a:close/>
                      <a:moveTo>
                        <a:pt x="263307" y="463527"/>
                      </a:moveTo>
                      <a:lnTo>
                        <a:pt x="263307" y="416900"/>
                      </a:lnTo>
                      <a:cubicBezTo>
                        <a:pt x="263307" y="381244"/>
                        <a:pt x="293476" y="351074"/>
                        <a:pt x="329132" y="351074"/>
                      </a:cubicBezTo>
                      <a:lnTo>
                        <a:pt x="383987" y="351074"/>
                      </a:lnTo>
                      <a:cubicBezTo>
                        <a:pt x="400445" y="351074"/>
                        <a:pt x="416901" y="356559"/>
                        <a:pt x="427873" y="367530"/>
                      </a:cubicBezTo>
                      <a:cubicBezTo>
                        <a:pt x="392217" y="422385"/>
                        <a:pt x="331876" y="458041"/>
                        <a:pt x="263307" y="463527"/>
                      </a:cubicBezTo>
                      <a:lnTo>
                        <a:pt x="263307" y="463527"/>
                      </a:lnTo>
                      <a:close/>
                      <a:moveTo>
                        <a:pt x="397701" y="279762"/>
                      </a:moveTo>
                      <a:cubicBezTo>
                        <a:pt x="397701" y="298961"/>
                        <a:pt x="383987" y="315418"/>
                        <a:pt x="364789" y="320903"/>
                      </a:cubicBezTo>
                      <a:lnTo>
                        <a:pt x="345590" y="320903"/>
                      </a:lnTo>
                      <a:cubicBezTo>
                        <a:pt x="326390" y="315418"/>
                        <a:pt x="312676" y="298961"/>
                        <a:pt x="312676" y="279762"/>
                      </a:cubicBezTo>
                      <a:cubicBezTo>
                        <a:pt x="312676" y="255077"/>
                        <a:pt x="331876" y="235878"/>
                        <a:pt x="356560" y="235878"/>
                      </a:cubicBezTo>
                      <a:cubicBezTo>
                        <a:pt x="378503" y="235878"/>
                        <a:pt x="397701" y="255077"/>
                        <a:pt x="397701" y="279762"/>
                      </a:cubicBezTo>
                      <a:lnTo>
                        <a:pt x="397701" y="279762"/>
                      </a:lnTo>
                      <a:close/>
                      <a:moveTo>
                        <a:pt x="246849" y="87768"/>
                      </a:moveTo>
                      <a:cubicBezTo>
                        <a:pt x="271535" y="87768"/>
                        <a:pt x="290734" y="106968"/>
                        <a:pt x="290734" y="131653"/>
                      </a:cubicBezTo>
                      <a:cubicBezTo>
                        <a:pt x="290734" y="150852"/>
                        <a:pt x="277021" y="167308"/>
                        <a:pt x="257821" y="172794"/>
                      </a:cubicBezTo>
                      <a:lnTo>
                        <a:pt x="238621" y="172794"/>
                      </a:lnTo>
                      <a:cubicBezTo>
                        <a:pt x="219421" y="167308"/>
                        <a:pt x="205708" y="150852"/>
                        <a:pt x="205708" y="131653"/>
                      </a:cubicBezTo>
                      <a:cubicBezTo>
                        <a:pt x="205708" y="106968"/>
                        <a:pt x="224907" y="87768"/>
                        <a:pt x="246849" y="87768"/>
                      </a:cubicBezTo>
                      <a:lnTo>
                        <a:pt x="246849" y="87768"/>
                      </a:lnTo>
                      <a:close/>
                      <a:moveTo>
                        <a:pt x="219421" y="205707"/>
                      </a:moveTo>
                      <a:lnTo>
                        <a:pt x="274277" y="205707"/>
                      </a:lnTo>
                      <a:cubicBezTo>
                        <a:pt x="287991" y="205707"/>
                        <a:pt x="301704" y="211193"/>
                        <a:pt x="312676" y="219421"/>
                      </a:cubicBezTo>
                      <a:cubicBezTo>
                        <a:pt x="293476" y="233135"/>
                        <a:pt x="279763" y="255077"/>
                        <a:pt x="279763" y="279762"/>
                      </a:cubicBezTo>
                      <a:cubicBezTo>
                        <a:pt x="279763" y="296218"/>
                        <a:pt x="285248" y="312675"/>
                        <a:pt x="296220" y="326389"/>
                      </a:cubicBezTo>
                      <a:cubicBezTo>
                        <a:pt x="274277" y="334617"/>
                        <a:pt x="257821" y="348331"/>
                        <a:pt x="246849" y="364787"/>
                      </a:cubicBezTo>
                      <a:cubicBezTo>
                        <a:pt x="235879" y="345588"/>
                        <a:pt x="216679" y="331874"/>
                        <a:pt x="197480" y="326389"/>
                      </a:cubicBezTo>
                      <a:cubicBezTo>
                        <a:pt x="208451" y="312675"/>
                        <a:pt x="213937" y="296218"/>
                        <a:pt x="213937" y="279762"/>
                      </a:cubicBezTo>
                      <a:cubicBezTo>
                        <a:pt x="213937" y="255077"/>
                        <a:pt x="200223" y="230392"/>
                        <a:pt x="181024" y="219421"/>
                      </a:cubicBezTo>
                      <a:cubicBezTo>
                        <a:pt x="191994" y="208450"/>
                        <a:pt x="205708" y="205707"/>
                        <a:pt x="219421" y="205707"/>
                      </a:cubicBezTo>
                      <a:lnTo>
                        <a:pt x="219421" y="205707"/>
                      </a:lnTo>
                      <a:close/>
                      <a:moveTo>
                        <a:pt x="139882" y="235878"/>
                      </a:moveTo>
                      <a:cubicBezTo>
                        <a:pt x="164566" y="235878"/>
                        <a:pt x="183766" y="255077"/>
                        <a:pt x="183766" y="279762"/>
                      </a:cubicBezTo>
                      <a:cubicBezTo>
                        <a:pt x="183766" y="298961"/>
                        <a:pt x="170052" y="315418"/>
                        <a:pt x="150852" y="320903"/>
                      </a:cubicBezTo>
                      <a:lnTo>
                        <a:pt x="131654" y="320903"/>
                      </a:lnTo>
                      <a:cubicBezTo>
                        <a:pt x="112454" y="315418"/>
                        <a:pt x="98741" y="298961"/>
                        <a:pt x="98741" y="279762"/>
                      </a:cubicBezTo>
                      <a:cubicBezTo>
                        <a:pt x="95997" y="255077"/>
                        <a:pt x="115197" y="235878"/>
                        <a:pt x="139882" y="235878"/>
                      </a:cubicBezTo>
                      <a:lnTo>
                        <a:pt x="139882" y="235878"/>
                      </a:lnTo>
                      <a:close/>
                      <a:moveTo>
                        <a:pt x="112454" y="351074"/>
                      </a:moveTo>
                      <a:cubicBezTo>
                        <a:pt x="112454" y="351074"/>
                        <a:pt x="167310" y="351074"/>
                        <a:pt x="167310" y="351074"/>
                      </a:cubicBezTo>
                      <a:cubicBezTo>
                        <a:pt x="202965" y="351074"/>
                        <a:pt x="233135" y="381244"/>
                        <a:pt x="233135" y="416900"/>
                      </a:cubicBezTo>
                      <a:lnTo>
                        <a:pt x="233135" y="463527"/>
                      </a:lnTo>
                      <a:cubicBezTo>
                        <a:pt x="164566" y="458041"/>
                        <a:pt x="106969" y="422385"/>
                        <a:pt x="68569" y="370273"/>
                      </a:cubicBezTo>
                      <a:cubicBezTo>
                        <a:pt x="79541" y="359302"/>
                        <a:pt x="95997" y="351074"/>
                        <a:pt x="112454" y="351074"/>
                      </a:cubicBezTo>
                      <a:lnTo>
                        <a:pt x="112454" y="351074"/>
                      </a:lnTo>
                      <a:close/>
                    </a:path>
                  </a:pathLst>
                </a:custGeom>
                <a:grpFill/>
                <a:ln w="27426"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EF77751A-8614-0C83-3150-4E909D3FDD14}"/>
                    </a:ext>
                  </a:extLst>
                </p:cNvPr>
                <p:cNvSpPr/>
                <p:nvPr/>
              </p:nvSpPr>
              <p:spPr>
                <a:xfrm>
                  <a:off x="2694219" y="1044474"/>
                  <a:ext cx="1090872" cy="478673"/>
                </a:xfrm>
                <a:custGeom>
                  <a:avLst/>
                  <a:gdLst>
                    <a:gd name="connsiteX0" fmla="*/ 1038759 w 1090872"/>
                    <a:gd name="connsiteY0" fmla="*/ 0 h 478673"/>
                    <a:gd name="connsiteX1" fmla="*/ 978420 w 1090872"/>
                    <a:gd name="connsiteY1" fmla="*/ 0 h 478673"/>
                    <a:gd name="connsiteX2" fmla="*/ 926306 w 1090872"/>
                    <a:gd name="connsiteY2" fmla="*/ 52113 h 478673"/>
                    <a:gd name="connsiteX3" fmla="*/ 926306 w 1090872"/>
                    <a:gd name="connsiteY3" fmla="*/ 74054 h 478673"/>
                    <a:gd name="connsiteX4" fmla="*/ 896137 w 1090872"/>
                    <a:gd name="connsiteY4" fmla="*/ 74054 h 478673"/>
                    <a:gd name="connsiteX5" fmla="*/ 706885 w 1090872"/>
                    <a:gd name="connsiteY5" fmla="*/ 126167 h 478673"/>
                    <a:gd name="connsiteX6" fmla="*/ 446322 w 1090872"/>
                    <a:gd name="connsiteY6" fmla="*/ 191993 h 478673"/>
                    <a:gd name="connsiteX7" fmla="*/ 353067 w 1090872"/>
                    <a:gd name="connsiteY7" fmla="*/ 285247 h 478673"/>
                    <a:gd name="connsiteX8" fmla="*/ 309184 w 1090872"/>
                    <a:gd name="connsiteY8" fmla="*/ 285247 h 478673"/>
                    <a:gd name="connsiteX9" fmla="*/ 270784 w 1090872"/>
                    <a:gd name="connsiteY9" fmla="*/ 274276 h 478673"/>
                    <a:gd name="connsiteX10" fmla="*/ 111704 w 1090872"/>
                    <a:gd name="connsiteY10" fmla="*/ 164566 h 478673"/>
                    <a:gd name="connsiteX11" fmla="*/ 18451 w 1090872"/>
                    <a:gd name="connsiteY11" fmla="*/ 175537 h 478673"/>
                    <a:gd name="connsiteX12" fmla="*/ 29421 w 1090872"/>
                    <a:gd name="connsiteY12" fmla="*/ 279762 h 478673"/>
                    <a:gd name="connsiteX13" fmla="*/ 396953 w 1090872"/>
                    <a:gd name="connsiteY13" fmla="*/ 471755 h 478673"/>
                    <a:gd name="connsiteX14" fmla="*/ 778196 w 1090872"/>
                    <a:gd name="connsiteY14" fmla="*/ 452556 h 478673"/>
                    <a:gd name="connsiteX15" fmla="*/ 778196 w 1090872"/>
                    <a:gd name="connsiteY15" fmla="*/ 452556 h 478673"/>
                    <a:gd name="connsiteX16" fmla="*/ 926306 w 1090872"/>
                    <a:gd name="connsiteY16" fmla="*/ 408672 h 478673"/>
                    <a:gd name="connsiteX17" fmla="*/ 978420 w 1090872"/>
                    <a:gd name="connsiteY17" fmla="*/ 455298 h 478673"/>
                    <a:gd name="connsiteX18" fmla="*/ 1038759 w 1090872"/>
                    <a:gd name="connsiteY18" fmla="*/ 455298 h 478673"/>
                    <a:gd name="connsiteX19" fmla="*/ 1090873 w 1090872"/>
                    <a:gd name="connsiteY19" fmla="*/ 403186 h 478673"/>
                    <a:gd name="connsiteX20" fmla="*/ 1090873 w 1090872"/>
                    <a:gd name="connsiteY20" fmla="*/ 52113 h 478673"/>
                    <a:gd name="connsiteX21" fmla="*/ 1038759 w 1090872"/>
                    <a:gd name="connsiteY21" fmla="*/ 0 h 478673"/>
                    <a:gd name="connsiteX22" fmla="*/ 1038759 w 1090872"/>
                    <a:gd name="connsiteY22" fmla="*/ 0 h 478673"/>
                    <a:gd name="connsiteX23" fmla="*/ 1057959 w 1090872"/>
                    <a:gd name="connsiteY23" fmla="*/ 400443 h 478673"/>
                    <a:gd name="connsiteX24" fmla="*/ 1038759 w 1090872"/>
                    <a:gd name="connsiteY24" fmla="*/ 419643 h 478673"/>
                    <a:gd name="connsiteX25" fmla="*/ 978420 w 1090872"/>
                    <a:gd name="connsiteY25" fmla="*/ 419643 h 478673"/>
                    <a:gd name="connsiteX26" fmla="*/ 959220 w 1090872"/>
                    <a:gd name="connsiteY26" fmla="*/ 400443 h 478673"/>
                    <a:gd name="connsiteX27" fmla="*/ 959220 w 1090872"/>
                    <a:gd name="connsiteY27" fmla="*/ 383987 h 478673"/>
                    <a:gd name="connsiteX28" fmla="*/ 959220 w 1090872"/>
                    <a:gd name="connsiteY28" fmla="*/ 383987 h 478673"/>
                    <a:gd name="connsiteX29" fmla="*/ 959220 w 1090872"/>
                    <a:gd name="connsiteY29" fmla="*/ 216678 h 478673"/>
                    <a:gd name="connsiteX30" fmla="*/ 942762 w 1090872"/>
                    <a:gd name="connsiteY30" fmla="*/ 200222 h 478673"/>
                    <a:gd name="connsiteX31" fmla="*/ 926306 w 1090872"/>
                    <a:gd name="connsiteY31" fmla="*/ 216678 h 478673"/>
                    <a:gd name="connsiteX32" fmla="*/ 926306 w 1090872"/>
                    <a:gd name="connsiteY32" fmla="*/ 373016 h 478673"/>
                    <a:gd name="connsiteX33" fmla="*/ 769968 w 1090872"/>
                    <a:gd name="connsiteY33" fmla="*/ 419643 h 478673"/>
                    <a:gd name="connsiteX34" fmla="*/ 399695 w 1090872"/>
                    <a:gd name="connsiteY34" fmla="*/ 436099 h 478673"/>
                    <a:gd name="connsiteX35" fmla="*/ 51363 w 1090872"/>
                    <a:gd name="connsiteY35" fmla="*/ 252334 h 478673"/>
                    <a:gd name="connsiteX36" fmla="*/ 45879 w 1090872"/>
                    <a:gd name="connsiteY36" fmla="*/ 194736 h 478673"/>
                    <a:gd name="connsiteX37" fmla="*/ 97990 w 1090872"/>
                    <a:gd name="connsiteY37" fmla="*/ 189251 h 478673"/>
                    <a:gd name="connsiteX38" fmla="*/ 257071 w 1090872"/>
                    <a:gd name="connsiteY38" fmla="*/ 298961 h 478673"/>
                    <a:gd name="connsiteX39" fmla="*/ 311926 w 1090872"/>
                    <a:gd name="connsiteY39" fmla="*/ 315418 h 478673"/>
                    <a:gd name="connsiteX40" fmla="*/ 690429 w 1090872"/>
                    <a:gd name="connsiteY40" fmla="*/ 315418 h 478673"/>
                    <a:gd name="connsiteX41" fmla="*/ 690429 w 1090872"/>
                    <a:gd name="connsiteY41" fmla="*/ 315418 h 478673"/>
                    <a:gd name="connsiteX42" fmla="*/ 745284 w 1090872"/>
                    <a:gd name="connsiteY42" fmla="*/ 252334 h 478673"/>
                    <a:gd name="connsiteX43" fmla="*/ 728827 w 1090872"/>
                    <a:gd name="connsiteY43" fmla="*/ 238620 h 478673"/>
                    <a:gd name="connsiteX44" fmla="*/ 715113 w 1090872"/>
                    <a:gd name="connsiteY44" fmla="*/ 255077 h 478673"/>
                    <a:gd name="connsiteX45" fmla="*/ 690429 w 1090872"/>
                    <a:gd name="connsiteY45" fmla="*/ 285247 h 478673"/>
                    <a:gd name="connsiteX46" fmla="*/ 388725 w 1090872"/>
                    <a:gd name="connsiteY46" fmla="*/ 285247 h 478673"/>
                    <a:gd name="connsiteX47" fmla="*/ 454550 w 1090872"/>
                    <a:gd name="connsiteY47" fmla="*/ 224906 h 478673"/>
                    <a:gd name="connsiteX48" fmla="*/ 454550 w 1090872"/>
                    <a:gd name="connsiteY48" fmla="*/ 224906 h 478673"/>
                    <a:gd name="connsiteX49" fmla="*/ 726085 w 1090872"/>
                    <a:gd name="connsiteY49" fmla="*/ 153595 h 478673"/>
                    <a:gd name="connsiteX50" fmla="*/ 898879 w 1090872"/>
                    <a:gd name="connsiteY50" fmla="*/ 106968 h 478673"/>
                    <a:gd name="connsiteX51" fmla="*/ 929049 w 1090872"/>
                    <a:gd name="connsiteY51" fmla="*/ 106968 h 478673"/>
                    <a:gd name="connsiteX52" fmla="*/ 929049 w 1090872"/>
                    <a:gd name="connsiteY52" fmla="*/ 142624 h 478673"/>
                    <a:gd name="connsiteX53" fmla="*/ 945506 w 1090872"/>
                    <a:gd name="connsiteY53" fmla="*/ 159080 h 478673"/>
                    <a:gd name="connsiteX54" fmla="*/ 961962 w 1090872"/>
                    <a:gd name="connsiteY54" fmla="*/ 142624 h 478673"/>
                    <a:gd name="connsiteX55" fmla="*/ 961962 w 1090872"/>
                    <a:gd name="connsiteY55" fmla="*/ 54855 h 478673"/>
                    <a:gd name="connsiteX56" fmla="*/ 981162 w 1090872"/>
                    <a:gd name="connsiteY56" fmla="*/ 35656 h 478673"/>
                    <a:gd name="connsiteX57" fmla="*/ 1041503 w 1090872"/>
                    <a:gd name="connsiteY57" fmla="*/ 35656 h 478673"/>
                    <a:gd name="connsiteX58" fmla="*/ 1060703 w 1090872"/>
                    <a:gd name="connsiteY58" fmla="*/ 54855 h 478673"/>
                    <a:gd name="connsiteX59" fmla="*/ 1057959 w 1090872"/>
                    <a:gd name="connsiteY59" fmla="*/ 400443 h 478673"/>
                    <a:gd name="connsiteX60" fmla="*/ 1057959 w 1090872"/>
                    <a:gd name="connsiteY60" fmla="*/ 400443 h 47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90872" h="478673">
                      <a:moveTo>
                        <a:pt x="1038759" y="0"/>
                      </a:moveTo>
                      <a:lnTo>
                        <a:pt x="978420" y="0"/>
                      </a:lnTo>
                      <a:cubicBezTo>
                        <a:pt x="950992" y="0"/>
                        <a:pt x="926306" y="21942"/>
                        <a:pt x="926306" y="52113"/>
                      </a:cubicBezTo>
                      <a:lnTo>
                        <a:pt x="926306" y="74054"/>
                      </a:lnTo>
                      <a:lnTo>
                        <a:pt x="896137" y="74054"/>
                      </a:lnTo>
                      <a:cubicBezTo>
                        <a:pt x="830310" y="74054"/>
                        <a:pt x="764482" y="90511"/>
                        <a:pt x="706885" y="126167"/>
                      </a:cubicBezTo>
                      <a:cubicBezTo>
                        <a:pt x="627344" y="172794"/>
                        <a:pt x="577975" y="167308"/>
                        <a:pt x="446322" y="191993"/>
                      </a:cubicBezTo>
                      <a:cubicBezTo>
                        <a:pt x="396953" y="200222"/>
                        <a:pt x="358553" y="235878"/>
                        <a:pt x="353067" y="285247"/>
                      </a:cubicBezTo>
                      <a:lnTo>
                        <a:pt x="309184" y="285247"/>
                      </a:lnTo>
                      <a:cubicBezTo>
                        <a:pt x="295470" y="285247"/>
                        <a:pt x="281756" y="282504"/>
                        <a:pt x="270784" y="274276"/>
                      </a:cubicBezTo>
                      <a:lnTo>
                        <a:pt x="111704" y="164566"/>
                      </a:lnTo>
                      <a:cubicBezTo>
                        <a:pt x="81534" y="145366"/>
                        <a:pt x="43135" y="148109"/>
                        <a:pt x="18451" y="175537"/>
                      </a:cubicBezTo>
                      <a:cubicBezTo>
                        <a:pt x="-8977" y="205707"/>
                        <a:pt x="-6234" y="255077"/>
                        <a:pt x="29421" y="279762"/>
                      </a:cubicBezTo>
                      <a:cubicBezTo>
                        <a:pt x="152846" y="359302"/>
                        <a:pt x="226901" y="463527"/>
                        <a:pt x="396953" y="471755"/>
                      </a:cubicBezTo>
                      <a:cubicBezTo>
                        <a:pt x="490206" y="471755"/>
                        <a:pt x="619116" y="496440"/>
                        <a:pt x="778196" y="452556"/>
                      </a:cubicBezTo>
                      <a:cubicBezTo>
                        <a:pt x="778196" y="452556"/>
                        <a:pt x="778196" y="452556"/>
                        <a:pt x="778196" y="452556"/>
                      </a:cubicBezTo>
                      <a:lnTo>
                        <a:pt x="926306" y="408672"/>
                      </a:lnTo>
                      <a:cubicBezTo>
                        <a:pt x="929049" y="436099"/>
                        <a:pt x="950992" y="455298"/>
                        <a:pt x="978420" y="455298"/>
                      </a:cubicBezTo>
                      <a:lnTo>
                        <a:pt x="1038759" y="455298"/>
                      </a:lnTo>
                      <a:cubicBezTo>
                        <a:pt x="1066187" y="455298"/>
                        <a:pt x="1090873" y="433356"/>
                        <a:pt x="1090873" y="403186"/>
                      </a:cubicBezTo>
                      <a:lnTo>
                        <a:pt x="1090873" y="52113"/>
                      </a:lnTo>
                      <a:cubicBezTo>
                        <a:pt x="1090873" y="24685"/>
                        <a:pt x="1066187" y="0"/>
                        <a:pt x="1038759" y="0"/>
                      </a:cubicBezTo>
                      <a:lnTo>
                        <a:pt x="1038759" y="0"/>
                      </a:lnTo>
                      <a:close/>
                      <a:moveTo>
                        <a:pt x="1057959" y="400443"/>
                      </a:moveTo>
                      <a:cubicBezTo>
                        <a:pt x="1057959" y="411414"/>
                        <a:pt x="1049731" y="419643"/>
                        <a:pt x="1038759" y="419643"/>
                      </a:cubicBezTo>
                      <a:lnTo>
                        <a:pt x="978420" y="419643"/>
                      </a:lnTo>
                      <a:cubicBezTo>
                        <a:pt x="967448" y="419643"/>
                        <a:pt x="959220" y="411414"/>
                        <a:pt x="959220" y="400443"/>
                      </a:cubicBezTo>
                      <a:lnTo>
                        <a:pt x="959220" y="383987"/>
                      </a:lnTo>
                      <a:cubicBezTo>
                        <a:pt x="959220" y="383987"/>
                        <a:pt x="959220" y="383987"/>
                        <a:pt x="959220" y="383987"/>
                      </a:cubicBezTo>
                      <a:lnTo>
                        <a:pt x="959220" y="216678"/>
                      </a:lnTo>
                      <a:cubicBezTo>
                        <a:pt x="959220" y="208450"/>
                        <a:pt x="950992" y="200222"/>
                        <a:pt x="942762" y="200222"/>
                      </a:cubicBezTo>
                      <a:cubicBezTo>
                        <a:pt x="934534" y="200222"/>
                        <a:pt x="926306" y="208450"/>
                        <a:pt x="926306" y="216678"/>
                      </a:cubicBezTo>
                      <a:lnTo>
                        <a:pt x="926306" y="373016"/>
                      </a:lnTo>
                      <a:lnTo>
                        <a:pt x="769968" y="419643"/>
                      </a:lnTo>
                      <a:cubicBezTo>
                        <a:pt x="616374" y="463527"/>
                        <a:pt x="495692" y="438842"/>
                        <a:pt x="399695" y="436099"/>
                      </a:cubicBezTo>
                      <a:cubicBezTo>
                        <a:pt x="243357" y="427871"/>
                        <a:pt x="174787" y="331874"/>
                        <a:pt x="51363" y="252334"/>
                      </a:cubicBezTo>
                      <a:cubicBezTo>
                        <a:pt x="32165" y="238620"/>
                        <a:pt x="29421" y="211193"/>
                        <a:pt x="45879" y="194736"/>
                      </a:cubicBezTo>
                      <a:cubicBezTo>
                        <a:pt x="59593" y="181022"/>
                        <a:pt x="81534" y="178280"/>
                        <a:pt x="97990" y="189251"/>
                      </a:cubicBezTo>
                      <a:lnTo>
                        <a:pt x="257071" y="298961"/>
                      </a:lnTo>
                      <a:cubicBezTo>
                        <a:pt x="273528" y="309932"/>
                        <a:pt x="292728" y="315418"/>
                        <a:pt x="311926" y="315418"/>
                      </a:cubicBezTo>
                      <a:cubicBezTo>
                        <a:pt x="726085" y="315418"/>
                        <a:pt x="687685" y="315418"/>
                        <a:pt x="690429" y="315418"/>
                      </a:cubicBezTo>
                      <a:cubicBezTo>
                        <a:pt x="690429" y="315418"/>
                        <a:pt x="690429" y="315418"/>
                        <a:pt x="690429" y="315418"/>
                      </a:cubicBezTo>
                      <a:cubicBezTo>
                        <a:pt x="720599" y="315418"/>
                        <a:pt x="748027" y="285247"/>
                        <a:pt x="745284" y="252334"/>
                      </a:cubicBezTo>
                      <a:cubicBezTo>
                        <a:pt x="745284" y="244106"/>
                        <a:pt x="737055" y="235878"/>
                        <a:pt x="728827" y="238620"/>
                      </a:cubicBezTo>
                      <a:cubicBezTo>
                        <a:pt x="720599" y="238620"/>
                        <a:pt x="712371" y="246849"/>
                        <a:pt x="715113" y="255077"/>
                      </a:cubicBezTo>
                      <a:cubicBezTo>
                        <a:pt x="715113" y="268791"/>
                        <a:pt x="706885" y="282504"/>
                        <a:pt x="690429" y="285247"/>
                      </a:cubicBezTo>
                      <a:lnTo>
                        <a:pt x="388725" y="285247"/>
                      </a:lnTo>
                      <a:cubicBezTo>
                        <a:pt x="394209" y="252334"/>
                        <a:pt x="421637" y="227649"/>
                        <a:pt x="454550" y="224906"/>
                      </a:cubicBezTo>
                      <a:cubicBezTo>
                        <a:pt x="454550" y="224906"/>
                        <a:pt x="454550" y="224906"/>
                        <a:pt x="454550" y="224906"/>
                      </a:cubicBezTo>
                      <a:cubicBezTo>
                        <a:pt x="575233" y="200222"/>
                        <a:pt x="638316" y="205707"/>
                        <a:pt x="726085" y="153595"/>
                      </a:cubicBezTo>
                      <a:cubicBezTo>
                        <a:pt x="778196" y="123424"/>
                        <a:pt x="838538" y="106968"/>
                        <a:pt x="898879" y="106968"/>
                      </a:cubicBezTo>
                      <a:lnTo>
                        <a:pt x="929049" y="106968"/>
                      </a:lnTo>
                      <a:lnTo>
                        <a:pt x="929049" y="142624"/>
                      </a:lnTo>
                      <a:cubicBezTo>
                        <a:pt x="929049" y="150852"/>
                        <a:pt x="937278" y="159080"/>
                        <a:pt x="945506" y="159080"/>
                      </a:cubicBezTo>
                      <a:cubicBezTo>
                        <a:pt x="953734" y="159080"/>
                        <a:pt x="961962" y="150852"/>
                        <a:pt x="961962" y="142624"/>
                      </a:cubicBezTo>
                      <a:lnTo>
                        <a:pt x="961962" y="54855"/>
                      </a:lnTo>
                      <a:cubicBezTo>
                        <a:pt x="961962" y="43884"/>
                        <a:pt x="970190" y="35656"/>
                        <a:pt x="981162" y="35656"/>
                      </a:cubicBezTo>
                      <a:lnTo>
                        <a:pt x="1041503" y="35656"/>
                      </a:lnTo>
                      <a:cubicBezTo>
                        <a:pt x="1052473" y="35656"/>
                        <a:pt x="1060703" y="43884"/>
                        <a:pt x="1060703" y="54855"/>
                      </a:cubicBezTo>
                      <a:lnTo>
                        <a:pt x="1057959" y="400443"/>
                      </a:lnTo>
                      <a:lnTo>
                        <a:pt x="1057959" y="400443"/>
                      </a:lnTo>
                      <a:close/>
                    </a:path>
                  </a:pathLst>
                </a:custGeom>
                <a:grpFill/>
                <a:ln w="27426" cap="flat">
                  <a:noFill/>
                  <a:prstDash val="solid"/>
                  <a:miter/>
                </a:ln>
              </p:spPr>
              <p:txBody>
                <a:bodyPr rtlCol="0" anchor="ctr"/>
                <a:lstStyle/>
                <a:p>
                  <a:endParaRPr lang="en-US"/>
                </a:p>
              </p:txBody>
            </p:sp>
          </p:grpSp>
        </p:grpSp>
      </p:grpSp>
      <p:pic>
        <p:nvPicPr>
          <p:cNvPr id="20" name="Picture 19">
            <a:extLst>
              <a:ext uri="{FF2B5EF4-FFF2-40B4-BE49-F238E27FC236}">
                <a16:creationId xmlns:a16="http://schemas.microsoft.com/office/drawing/2014/main" id="{279C8C21-C050-4896-83E4-CDA31A42FEF5}"/>
              </a:ext>
            </a:extLst>
          </p:cNvPr>
          <p:cNvPicPr>
            <a:picLocks noChangeAspect="1"/>
          </p:cNvPicPr>
          <p:nvPr/>
        </p:nvPicPr>
        <p:blipFill>
          <a:blip r:embed="rId3"/>
          <a:stretch>
            <a:fillRect/>
          </a:stretch>
        </p:blipFill>
        <p:spPr>
          <a:xfrm>
            <a:off x="10988654" y="6337041"/>
            <a:ext cx="1127858" cy="390178"/>
          </a:xfrm>
          <a:prstGeom prst="rect">
            <a:avLst/>
          </a:prstGeom>
        </p:spPr>
      </p:pic>
    </p:spTree>
    <p:extLst>
      <p:ext uri="{BB962C8B-B14F-4D97-AF65-F5344CB8AC3E}">
        <p14:creationId xmlns:p14="http://schemas.microsoft.com/office/powerpoint/2010/main" val="30007885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7">
            <a:extLst>
              <a:ext uri="{FF2B5EF4-FFF2-40B4-BE49-F238E27FC236}">
                <a16:creationId xmlns:a16="http://schemas.microsoft.com/office/drawing/2014/main" id="{92C446B6-53DF-BBD0-A416-1D4F09D7262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231" t="13852" r="34756" b="34522"/>
          <a:stretch/>
        </p:blipFill>
        <p:spPr>
          <a:xfrm flipH="1">
            <a:off x="1" y="0"/>
            <a:ext cx="11360859" cy="6858000"/>
          </a:xfrm>
          <a:prstGeom prst="rect">
            <a:avLst/>
          </a:prstGeom>
        </p:spPr>
      </p:pic>
      <p:sp>
        <p:nvSpPr>
          <p:cNvPr id="4" name="Rectangle 3">
            <a:extLst>
              <a:ext uri="{FF2B5EF4-FFF2-40B4-BE49-F238E27FC236}">
                <a16:creationId xmlns:a16="http://schemas.microsoft.com/office/drawing/2014/main" id="{EC6AED2C-27E4-CC45-818F-445D4452A105}"/>
              </a:ext>
            </a:extLst>
          </p:cNvPr>
          <p:cNvSpPr/>
          <p:nvPr/>
        </p:nvSpPr>
        <p:spPr>
          <a:xfrm>
            <a:off x="2634712" y="728420"/>
            <a:ext cx="8726149" cy="5455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38</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1136086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10616293" y="5042911"/>
            <a:ext cx="1443600" cy="356400"/>
          </a:xfrm>
          <a:prstGeom prst="rect">
            <a:avLst/>
          </a:prstGeom>
        </p:spPr>
      </p:pic>
      <p:sp>
        <p:nvSpPr>
          <p:cNvPr id="6" name="Text Placeholder 2">
            <a:extLst>
              <a:ext uri="{FF2B5EF4-FFF2-40B4-BE49-F238E27FC236}">
                <a16:creationId xmlns:a16="http://schemas.microsoft.com/office/drawing/2014/main" id="{6C7E59BC-531A-D81A-CBF6-5C30614184E6}"/>
              </a:ext>
            </a:extLst>
          </p:cNvPr>
          <p:cNvSpPr txBox="1">
            <a:spLocks/>
          </p:cNvSpPr>
          <p:nvPr/>
        </p:nvSpPr>
        <p:spPr>
          <a:xfrm>
            <a:off x="3037669" y="1132554"/>
            <a:ext cx="7763158" cy="4369343"/>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200" b="1" dirty="0">
                <a:solidFill>
                  <a:srgbClr val="8A2061"/>
                </a:solidFill>
              </a:rPr>
              <a:t>Atbildība </a:t>
            </a:r>
            <a:r>
              <a:rPr lang="en-US" sz="2200" dirty="0"/>
              <a:t>ir stāvoklis, kad cilvēks ir par kaut ko atbildīgs, tas nozīmē būt uzticamam, uzticam un atbildīgam par savu rīcību un lēmumiem, kā arī uzņemties atbildību par to sekām.</a:t>
            </a:r>
          </a:p>
          <a:p>
            <a:pPr algn="just">
              <a:lnSpc>
                <a:spcPts val="2440"/>
              </a:lnSpc>
            </a:pPr>
            <a:endParaRPr lang="en-US" sz="2200" dirty="0"/>
          </a:p>
          <a:p>
            <a:pPr algn="just">
              <a:lnSpc>
                <a:spcPts val="2440"/>
              </a:lnSpc>
            </a:pPr>
            <a:r>
              <a:rPr lang="en-US" sz="2200" b="1" dirty="0">
                <a:solidFill>
                  <a:srgbClr val="8A2061"/>
                </a:solidFill>
              </a:rPr>
              <a:t>Taisnīgums </a:t>
            </a:r>
            <a:r>
              <a:rPr lang="en-US" sz="2200" dirty="0"/>
              <a:t>ir taisnīguma un objektivitātes īpašība, kas nozīmē vienlīdzīgu un neieinteresētu attieksmi pret cilvēkiem, kā arī taisnīgu un vienlīdzīgu iespēju nodrošināšanu visiem. Saskaņā ar jaunajiem pētījumiem ir divi galvenie taisnīguma principi: taisnīgums un vienlīdzība. Taisnīgums nozīmē, ka pret visiem izturas vienādi neatkarīgi no viņu individuālajām atšķirībām. Vienlīdzība nozīmē, ka pret visiem izturas taisnīgi, bet ne vienmēr vienādi (Team, 2023). Šīs prasmes ir svarīgas mūsdienu multikulturālajā sabiedrībā.  Atbildība un taisnīgums ir svarīgi principi, kas veicina ētisku </a:t>
            </a:r>
            <a:r>
              <a:rPr lang="en-US" sz="2200" dirty="0" err="1"/>
              <a:t>rīcību </a:t>
            </a:r>
            <a:r>
              <a:rPr lang="en-US" sz="2200" dirty="0"/>
              <a:t>un palīdz veidot uzticēšanos un sadarbību. </a:t>
            </a:r>
          </a:p>
          <a:p>
            <a:pPr algn="just">
              <a:lnSpc>
                <a:spcPts val="2440"/>
              </a:lnSpc>
            </a:pPr>
            <a:endParaRPr lang="en-US" sz="2200" dirty="0"/>
          </a:p>
        </p:txBody>
      </p:sp>
    </p:spTree>
    <p:extLst>
      <p:ext uri="{BB962C8B-B14F-4D97-AF65-F5344CB8AC3E}">
        <p14:creationId xmlns:p14="http://schemas.microsoft.com/office/powerpoint/2010/main" val="36671265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39</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5696919" cy="3731669"/>
          </a:xfrm>
        </p:spPr>
        <p:txBody>
          <a:bodyPr/>
          <a:lstStyle/>
          <a:p>
            <a:pPr>
              <a:lnSpc>
                <a:spcPts val="2440"/>
              </a:lnSpc>
            </a:pPr>
            <a:r>
              <a:rPr lang="en-US" sz="2200" b="1" dirty="0"/>
              <a:t>Saistītās prasmes:</a:t>
            </a:r>
          </a:p>
          <a:p>
            <a:pPr>
              <a:lnSpc>
                <a:spcPts val="2440"/>
              </a:lnSpc>
            </a:pPr>
            <a:endParaRPr lang="en-US" sz="2200" dirty="0"/>
          </a:p>
          <a:p>
            <a:pPr marL="342900" indent="-342900">
              <a:lnSpc>
                <a:spcPts val="2440"/>
              </a:lnSpc>
              <a:buClr>
                <a:srgbClr val="186BA8"/>
              </a:buClr>
              <a:buFont typeface="Arial" panose="020B0604020202020204" pitchFamily="34" charset="0"/>
              <a:buChar char="•"/>
            </a:pPr>
            <a:r>
              <a:rPr lang="en-US" sz="2200" dirty="0"/>
              <a:t>Pielāgošanās spējas</a:t>
            </a:r>
          </a:p>
          <a:p>
            <a:pPr marL="342900" indent="-342900">
              <a:lnSpc>
                <a:spcPts val="2440"/>
              </a:lnSpc>
              <a:buClr>
                <a:srgbClr val="186BA8"/>
              </a:buClr>
              <a:buFont typeface="Arial" panose="020B0604020202020204" pitchFamily="34" charset="0"/>
              <a:buChar char="•"/>
            </a:pPr>
            <a:r>
              <a:rPr lang="en-US" sz="2200" dirty="0"/>
              <a:t>Veiklība</a:t>
            </a:r>
          </a:p>
          <a:p>
            <a:pPr marL="342900" indent="-342900">
              <a:lnSpc>
                <a:spcPts val="2440"/>
              </a:lnSpc>
              <a:buClr>
                <a:srgbClr val="186BA8"/>
              </a:buClr>
              <a:buFont typeface="Arial" panose="020B0604020202020204" pitchFamily="34" charset="0"/>
              <a:buChar char="•"/>
            </a:pPr>
            <a:r>
              <a:rPr lang="en-US" sz="2200" dirty="0"/>
              <a:t>Kā tikt galā ar nenoteiktību, neskaidrību un risku</a:t>
            </a:r>
          </a:p>
          <a:p>
            <a:pPr marL="342900" indent="-342900">
              <a:lnSpc>
                <a:spcPts val="2440"/>
              </a:lnSpc>
              <a:buClr>
                <a:srgbClr val="186BA8"/>
              </a:buClr>
              <a:buFont typeface="Arial" panose="020B0604020202020204" pitchFamily="34" charset="0"/>
              <a:buChar char="•"/>
            </a:pPr>
            <a:r>
              <a:rPr lang="en-US" sz="2200" dirty="0"/>
              <a:t>Elastība, pielāgošanās, garīgā elastība </a:t>
            </a:r>
          </a:p>
          <a:p>
            <a:pPr marL="342900" indent="-342900">
              <a:lnSpc>
                <a:spcPts val="2440"/>
              </a:lnSpc>
              <a:buClr>
                <a:srgbClr val="186BA8"/>
              </a:buClr>
              <a:buFont typeface="Arial" panose="020B0604020202020204" pitchFamily="34" charset="0"/>
              <a:buChar char="•"/>
            </a:pPr>
            <a:r>
              <a:rPr lang="en-US" sz="2200" dirty="0"/>
              <a:t>Perspektīvas uztvere un kognitīvā elastība</a:t>
            </a:r>
          </a:p>
          <a:p>
            <a:pPr marL="342900" indent="-342900">
              <a:lnSpc>
                <a:spcPts val="2440"/>
              </a:lnSpc>
              <a:buClr>
                <a:srgbClr val="186BA8"/>
              </a:buClr>
              <a:buFont typeface="Arial" panose="020B0604020202020204" pitchFamily="34" charset="0"/>
              <a:buChar char="•"/>
            </a:pPr>
            <a:r>
              <a:rPr lang="en-US" sz="2200" dirty="0"/>
              <a:t>Izturība, stresa izturība, stresa tolerance </a:t>
            </a:r>
          </a:p>
          <a:p>
            <a:pPr marL="342900" indent="-342900">
              <a:lnSpc>
                <a:spcPts val="2440"/>
              </a:lnSpc>
              <a:buClr>
                <a:srgbClr val="186BA8"/>
              </a:buClr>
              <a:buFont typeface="Arial" panose="020B0604020202020204" pitchFamily="34" charset="0"/>
              <a:buChar char="•"/>
            </a:pPr>
            <a:endParaRPr lang="en-US" sz="2200" dirty="0"/>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0" y="643158"/>
            <a:ext cx="9107610"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Pielāgošanās spējas, </a:t>
            </a:r>
            <a:r>
              <a:rPr lang="en-US" dirty="0" err="1">
                <a:solidFill>
                  <a:schemeClr val="bg1"/>
                </a:solidFill>
              </a:rPr>
              <a:t>noturība</a:t>
            </a:r>
            <a:r>
              <a:rPr lang="en-US" dirty="0">
                <a:solidFill>
                  <a:schemeClr val="bg1"/>
                </a:solidFill>
              </a:rPr>
              <a:t> pret stresu</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08</a:t>
            </a:r>
          </a:p>
        </p:txBody>
      </p:sp>
      <p:grpSp>
        <p:nvGrpSpPr>
          <p:cNvPr id="25" name="Group 24">
            <a:extLst>
              <a:ext uri="{FF2B5EF4-FFF2-40B4-BE49-F238E27FC236}">
                <a16:creationId xmlns:a16="http://schemas.microsoft.com/office/drawing/2014/main" id="{7ED94C4C-6429-BD3C-F799-94E2BAAEA804}"/>
              </a:ext>
            </a:extLst>
          </p:cNvPr>
          <p:cNvGrpSpPr/>
          <p:nvPr/>
        </p:nvGrpSpPr>
        <p:grpSpPr>
          <a:xfrm>
            <a:off x="9314213" y="3539613"/>
            <a:ext cx="1988417" cy="1997912"/>
            <a:chOff x="461015" y="3669140"/>
            <a:chExt cx="1204012" cy="1209761"/>
          </a:xfrm>
          <a:solidFill>
            <a:srgbClr val="1C1442"/>
          </a:solidFill>
        </p:grpSpPr>
        <p:sp>
          <p:nvSpPr>
            <p:cNvPr id="26" name="Graphic 178">
              <a:extLst>
                <a:ext uri="{FF2B5EF4-FFF2-40B4-BE49-F238E27FC236}">
                  <a16:creationId xmlns:a16="http://schemas.microsoft.com/office/drawing/2014/main" id="{D08439BE-9AFF-B350-0DD6-CE46AEC964CA}"/>
                </a:ext>
              </a:extLst>
            </p:cNvPr>
            <p:cNvSpPr/>
            <p:nvPr/>
          </p:nvSpPr>
          <p:spPr>
            <a:xfrm>
              <a:off x="1010873" y="3669140"/>
              <a:ext cx="347280" cy="346433"/>
            </a:xfrm>
            <a:custGeom>
              <a:avLst/>
              <a:gdLst>
                <a:gd name="connsiteX0" fmla="*/ 0 w 1279207"/>
                <a:gd name="connsiteY0" fmla="*/ 959168 h 1276088"/>
                <a:gd name="connsiteX1" fmla="*/ 0 w 1279207"/>
                <a:gd name="connsiteY1" fmla="*/ 492442 h 1276088"/>
                <a:gd name="connsiteX2" fmla="*/ 20955 w 1279207"/>
                <a:gd name="connsiteY2" fmla="*/ 0 h 1276088"/>
                <a:gd name="connsiteX3" fmla="*/ 1279208 w 1279207"/>
                <a:gd name="connsiteY3" fmla="*/ 0 h 1276088"/>
                <a:gd name="connsiteX4" fmla="*/ 1279208 w 1279207"/>
                <a:gd name="connsiteY4" fmla="*/ 959168 h 1276088"/>
                <a:gd name="connsiteX5" fmla="*/ 719138 w 1279207"/>
                <a:gd name="connsiteY5" fmla="*/ 959168 h 1276088"/>
                <a:gd name="connsiteX6" fmla="*/ 661988 w 1279207"/>
                <a:gd name="connsiteY6" fmla="*/ 982027 h 1276088"/>
                <a:gd name="connsiteX7" fmla="*/ 375285 w 1279207"/>
                <a:gd name="connsiteY7" fmla="*/ 1268730 h 1276088"/>
                <a:gd name="connsiteX8" fmla="*/ 340043 w 1279207"/>
                <a:gd name="connsiteY8" fmla="*/ 1273493 h 1276088"/>
                <a:gd name="connsiteX9" fmla="*/ 319088 w 1279207"/>
                <a:gd name="connsiteY9" fmla="*/ 1244918 h 1276088"/>
                <a:gd name="connsiteX10" fmla="*/ 319088 w 1279207"/>
                <a:gd name="connsiteY10" fmla="*/ 1038225 h 1276088"/>
                <a:gd name="connsiteX11" fmla="*/ 239078 w 1279207"/>
                <a:gd name="connsiteY11" fmla="*/ 958215 h 1276088"/>
                <a:gd name="connsiteX12" fmla="*/ 0 w 1279207"/>
                <a:gd name="connsiteY12" fmla="*/ 958215 h 12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9207" h="1276088">
                  <a:moveTo>
                    <a:pt x="0" y="959168"/>
                  </a:moveTo>
                  <a:lnTo>
                    <a:pt x="0" y="492442"/>
                  </a:lnTo>
                  <a:cubicBezTo>
                    <a:pt x="99060" y="344805"/>
                    <a:pt x="106680" y="155258"/>
                    <a:pt x="20955" y="0"/>
                  </a:cubicBezTo>
                  <a:lnTo>
                    <a:pt x="1279208" y="0"/>
                  </a:lnTo>
                  <a:lnTo>
                    <a:pt x="1279208" y="959168"/>
                  </a:lnTo>
                  <a:lnTo>
                    <a:pt x="719138" y="959168"/>
                  </a:lnTo>
                  <a:cubicBezTo>
                    <a:pt x="698183" y="959168"/>
                    <a:pt x="677228" y="967740"/>
                    <a:pt x="661988" y="982027"/>
                  </a:cubicBezTo>
                  <a:lnTo>
                    <a:pt x="375285" y="1268730"/>
                  </a:lnTo>
                  <a:cubicBezTo>
                    <a:pt x="365760" y="1276350"/>
                    <a:pt x="352425" y="1278255"/>
                    <a:pt x="340043" y="1273493"/>
                  </a:cubicBezTo>
                  <a:cubicBezTo>
                    <a:pt x="327660" y="1268730"/>
                    <a:pt x="320040" y="1257300"/>
                    <a:pt x="319088" y="1244918"/>
                  </a:cubicBezTo>
                  <a:lnTo>
                    <a:pt x="319088" y="1038225"/>
                  </a:lnTo>
                  <a:cubicBezTo>
                    <a:pt x="319088" y="994410"/>
                    <a:pt x="282893" y="958215"/>
                    <a:pt x="239078" y="958215"/>
                  </a:cubicBezTo>
                  <a:lnTo>
                    <a:pt x="0" y="958215"/>
                  </a:lnTo>
                  <a:close/>
                </a:path>
              </a:pathLst>
            </a:custGeom>
            <a:solidFill>
              <a:srgbClr val="60A9DD"/>
            </a:solidFill>
            <a:ln w="9525" cap="flat">
              <a:noFill/>
              <a:prstDash val="solid"/>
              <a:miter/>
            </a:ln>
          </p:spPr>
          <p:txBody>
            <a:bodyPr rtlCol="0" anchor="ctr"/>
            <a:lstStyle/>
            <a:p>
              <a:endParaRPr lang="en-US"/>
            </a:p>
          </p:txBody>
        </p:sp>
        <p:pic>
          <p:nvPicPr>
            <p:cNvPr id="27" name="Graphic 26">
              <a:extLst>
                <a:ext uri="{FF2B5EF4-FFF2-40B4-BE49-F238E27FC236}">
                  <a16:creationId xmlns:a16="http://schemas.microsoft.com/office/drawing/2014/main" id="{E81125A4-3F85-22C7-AB73-AC86E5A3518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1015" y="3674890"/>
              <a:ext cx="1204012" cy="1204011"/>
            </a:xfrm>
            <a:prstGeom prst="rect">
              <a:avLst/>
            </a:prstGeom>
          </p:spPr>
        </p:pic>
      </p:grpSp>
      <p:pic>
        <p:nvPicPr>
          <p:cNvPr id="11" name="Picture 10">
            <a:extLst>
              <a:ext uri="{FF2B5EF4-FFF2-40B4-BE49-F238E27FC236}">
                <a16:creationId xmlns:a16="http://schemas.microsoft.com/office/drawing/2014/main" id="{F46F5145-517E-4A84-83EA-9CD57CB8799F}"/>
              </a:ext>
            </a:extLst>
          </p:cNvPr>
          <p:cNvPicPr>
            <a:picLocks noChangeAspect="1"/>
          </p:cNvPicPr>
          <p:nvPr/>
        </p:nvPicPr>
        <p:blipFill>
          <a:blip r:embed="rId5"/>
          <a:stretch>
            <a:fillRect/>
          </a:stretch>
        </p:blipFill>
        <p:spPr>
          <a:xfrm>
            <a:off x="10988654" y="6337041"/>
            <a:ext cx="1127858" cy="390178"/>
          </a:xfrm>
          <a:prstGeom prst="rect">
            <a:avLst/>
          </a:prstGeom>
        </p:spPr>
      </p:pic>
    </p:spTree>
    <p:extLst>
      <p:ext uri="{BB962C8B-B14F-4D97-AF65-F5344CB8AC3E}">
        <p14:creationId xmlns:p14="http://schemas.microsoft.com/office/powerpoint/2010/main" val="365257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8739403-6D33-4ECE-AB82-348BBFD35272}"/>
              </a:ext>
            </a:extLst>
          </p:cNvPr>
          <p:cNvPicPr>
            <a:picLocks noChangeAspect="1"/>
          </p:cNvPicPr>
          <p:nvPr/>
        </p:nvPicPr>
        <p:blipFill>
          <a:blip r:embed="rId3"/>
          <a:stretch>
            <a:fillRect/>
          </a:stretch>
        </p:blipFill>
        <p:spPr>
          <a:xfrm>
            <a:off x="3183492" y="0"/>
            <a:ext cx="9008508" cy="1279101"/>
          </a:xfrm>
          <a:prstGeom prst="rect">
            <a:avLst/>
          </a:prstGeom>
        </p:spPr>
      </p:pic>
      <p:sp>
        <p:nvSpPr>
          <p:cNvPr id="16" name="TextBox 15">
            <a:extLst>
              <a:ext uri="{FF2B5EF4-FFF2-40B4-BE49-F238E27FC236}">
                <a16:creationId xmlns:a16="http://schemas.microsoft.com/office/drawing/2014/main" id="{0AE54D50-7C96-4FF5-B4B0-D6864A6B82C3}"/>
              </a:ext>
            </a:extLst>
          </p:cNvPr>
          <p:cNvSpPr txBox="1"/>
          <p:nvPr/>
        </p:nvSpPr>
        <p:spPr>
          <a:xfrm>
            <a:off x="6423991" y="925158"/>
            <a:ext cx="4648200" cy="707886"/>
          </a:xfrm>
          <a:prstGeom prst="rect">
            <a:avLst/>
          </a:prstGeom>
          <a:solidFill>
            <a:srgbClr val="AD4097"/>
          </a:solidFill>
        </p:spPr>
        <p:txBody>
          <a:bodyPr wrap="square" rtlCol="0">
            <a:spAutoFit/>
          </a:bodyPr>
          <a:lstStyle/>
          <a:p>
            <a:pPr algn="ctr"/>
            <a:r>
              <a:rPr lang="lv-LV" sz="4000" b="1" dirty="0">
                <a:solidFill>
                  <a:schemeClr val="bg1"/>
                </a:solidFill>
                <a:latin typeface="Calibri" panose="020F0502020204030204" pitchFamily="34" charset="0"/>
                <a:ea typeface="Calibri" panose="020F0502020204030204" pitchFamily="34" charset="0"/>
                <a:cs typeface="Calibri" panose="020F0502020204030204" pitchFamily="34" charset="0"/>
              </a:rPr>
              <a:t>Kas būs ieguvēji?</a:t>
            </a:r>
            <a:endPar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FE4129CF-2DD7-4CC4-BBFE-868EA63C7F0E}"/>
              </a:ext>
            </a:extLst>
          </p:cNvPr>
          <p:cNvSpPr txBox="1"/>
          <p:nvPr/>
        </p:nvSpPr>
        <p:spPr>
          <a:xfrm>
            <a:off x="566530" y="1"/>
            <a:ext cx="4472609" cy="1397755"/>
          </a:xfrm>
          <a:prstGeom prst="rect">
            <a:avLst/>
          </a:prstGeom>
          <a:solidFill>
            <a:srgbClr val="3A0D3B"/>
          </a:solidFill>
        </p:spPr>
        <p:txBody>
          <a:bodyPr wrap="square" rtlCol="0">
            <a:spAutoFit/>
          </a:bodyPr>
          <a:lstStyle/>
          <a:p>
            <a:r>
              <a:rPr lang="lv-LV" sz="1800" dirty="0">
                <a:solidFill>
                  <a:schemeClr val="bg1"/>
                </a:solidFill>
                <a:latin typeface="Calibri" panose="020F0502020204030204" pitchFamily="34" charset="0"/>
                <a:ea typeface="Calibri" panose="020F0502020204030204" pitchFamily="34" charset="0"/>
                <a:cs typeface="Calibri" panose="020F0502020204030204" pitchFamily="34" charset="0"/>
              </a:rPr>
              <a:t>Šī partnerība risina </a:t>
            </a:r>
            <a:r>
              <a:rPr lang="lv-LV" sz="1800" b="1" dirty="0">
                <a:solidFill>
                  <a:schemeClr val="bg1"/>
                </a:solidFill>
                <a:latin typeface="Calibri" panose="020F0502020204030204" pitchFamily="34" charset="0"/>
                <a:ea typeface="Calibri" panose="020F0502020204030204" pitchFamily="34" charset="0"/>
                <a:cs typeface="Calibri" panose="020F0502020204030204" pitchFamily="34" charset="0"/>
              </a:rPr>
              <a:t>3 svarīgus STEM izaicinājumus un vajadzības</a:t>
            </a:r>
            <a:r>
              <a:rPr lang="lv-LV" sz="1800" dirty="0">
                <a:solidFill>
                  <a:schemeClr val="bg1"/>
                </a:solidFill>
                <a:latin typeface="Calibri" panose="020F0502020204030204" pitchFamily="34" charset="0"/>
                <a:ea typeface="Calibri" panose="020F0502020204030204" pitchFamily="34" charset="0"/>
                <a:cs typeface="Calibri" panose="020F0502020204030204" pitchFamily="34" charset="0"/>
              </a:rPr>
              <a:t>. Mērķis ir apmierināt šīs vajadzības un izaicinājumus, kas atspoguļoti 3 mērķa grupās:</a:t>
            </a:r>
            <a:endParaRPr lang="lv-LV" dirty="0"/>
          </a:p>
          <a:p>
            <a:endParaRPr lang="en-US" dirty="0"/>
          </a:p>
        </p:txBody>
      </p:sp>
      <p:sp>
        <p:nvSpPr>
          <p:cNvPr id="20" name="TextBox 19">
            <a:extLst>
              <a:ext uri="{FF2B5EF4-FFF2-40B4-BE49-F238E27FC236}">
                <a16:creationId xmlns:a16="http://schemas.microsoft.com/office/drawing/2014/main" id="{3BF7149D-4012-407B-A9EC-6FF656BE90E5}"/>
              </a:ext>
            </a:extLst>
          </p:cNvPr>
          <p:cNvSpPr txBox="1"/>
          <p:nvPr/>
        </p:nvSpPr>
        <p:spPr>
          <a:xfrm>
            <a:off x="1043609" y="1828800"/>
            <a:ext cx="3077520" cy="3998467"/>
          </a:xfrm>
          <a:prstGeom prst="rect">
            <a:avLst/>
          </a:prstGeom>
          <a:noFill/>
          <a:ln>
            <a:noFill/>
          </a:ln>
        </p:spPr>
        <p:txBody>
          <a:bodyPr wrap="square" rtlCol="0">
            <a:spAutoFit/>
          </a:bodyPr>
          <a:lstStyle/>
          <a:p>
            <a:r>
              <a:rPr lang="lv-LV" sz="4000" b="1" dirty="0">
                <a:solidFill>
                  <a:srgbClr val="0070C0"/>
                </a:solidFill>
                <a:latin typeface="Calibri" panose="020F0502020204030204" pitchFamily="34" charset="0"/>
                <a:ea typeface="Calibri" panose="020F0502020204030204" pitchFamily="34" charset="0"/>
                <a:cs typeface="Calibri" panose="020F0502020204030204" pitchFamily="34" charset="0"/>
              </a:rPr>
              <a:t>01</a:t>
            </a:r>
          </a:p>
          <a:p>
            <a:r>
              <a:rPr lang="lv-LV" sz="2400" b="1" dirty="0">
                <a:solidFill>
                  <a:srgbClr val="AD4097"/>
                </a:solidFill>
                <a:latin typeface="Calibri" panose="020F0502020204030204" pitchFamily="34" charset="0"/>
                <a:ea typeface="Calibri" panose="020F0502020204030204" pitchFamily="34" charset="0"/>
                <a:cs typeface="Calibri" panose="020F0502020204030204" pitchFamily="34" charset="0"/>
              </a:rPr>
              <a:t>STEM AII IESTĀŽU PASNIEDZĒJI</a:t>
            </a:r>
          </a:p>
          <a:p>
            <a:r>
              <a:rPr lang="lv-LV" sz="1600" dirty="0">
                <a:solidFill>
                  <a:srgbClr val="1C1442"/>
                </a:solidFill>
                <a:latin typeface="Calibri" panose="020F0502020204030204" pitchFamily="34" charset="0"/>
                <a:ea typeface="Calibri" panose="020F0502020204030204" pitchFamily="34" charset="0"/>
                <a:cs typeface="Calibri" panose="020F0502020204030204" pitchFamily="34" charset="0"/>
              </a:rPr>
              <a:t>Lai gan ir saprotams, ka prasmīgi skolotāji nodrošina labāku izglītību, liela daļa AII skolotāju nav saņēmuši pienācīgu pedagoģisko apmācību. Tāpēc projekta mērķis ir risināt šo nepārprotamo vajadzību, paaugstinot STEM AII skolotāju 21. gadsimta prasmes, lai tās veiksmīgi nodotu tālāk.</a:t>
            </a:r>
            <a:endParaRPr lang="lv-LV" sz="1600" dirty="0"/>
          </a:p>
          <a:p>
            <a:endParaRPr lang="en-US" dirty="0"/>
          </a:p>
        </p:txBody>
      </p:sp>
      <p:pic>
        <p:nvPicPr>
          <p:cNvPr id="26" name="Picture 25">
            <a:extLst>
              <a:ext uri="{FF2B5EF4-FFF2-40B4-BE49-F238E27FC236}">
                <a16:creationId xmlns:a16="http://schemas.microsoft.com/office/drawing/2014/main" id="{1DE489C5-6277-43E4-A696-478AF5F923EC}"/>
              </a:ext>
            </a:extLst>
          </p:cNvPr>
          <p:cNvPicPr>
            <a:picLocks noChangeAspect="1"/>
          </p:cNvPicPr>
          <p:nvPr/>
        </p:nvPicPr>
        <p:blipFill>
          <a:blip r:embed="rId4"/>
          <a:stretch>
            <a:fillRect/>
          </a:stretch>
        </p:blipFill>
        <p:spPr>
          <a:xfrm>
            <a:off x="10968775" y="6384615"/>
            <a:ext cx="1127858" cy="390178"/>
          </a:xfrm>
          <a:prstGeom prst="rect">
            <a:avLst/>
          </a:prstGeom>
        </p:spPr>
      </p:pic>
      <p:sp>
        <p:nvSpPr>
          <p:cNvPr id="27" name="TextBox 26">
            <a:extLst>
              <a:ext uri="{FF2B5EF4-FFF2-40B4-BE49-F238E27FC236}">
                <a16:creationId xmlns:a16="http://schemas.microsoft.com/office/drawing/2014/main" id="{86B566F2-3BAE-4D23-A1B1-6EB25CDC126A}"/>
              </a:ext>
            </a:extLst>
          </p:cNvPr>
          <p:cNvSpPr txBox="1"/>
          <p:nvPr/>
        </p:nvSpPr>
        <p:spPr>
          <a:xfrm>
            <a:off x="4397503" y="1891030"/>
            <a:ext cx="3354308" cy="4278094"/>
          </a:xfrm>
          <a:prstGeom prst="rect">
            <a:avLst/>
          </a:prstGeom>
          <a:noFill/>
        </p:spPr>
        <p:txBody>
          <a:bodyPr wrap="square" rtlCol="0">
            <a:spAutoFit/>
          </a:bodyPr>
          <a:lstStyle/>
          <a:p>
            <a:r>
              <a:rPr lang="lv-LV" sz="4000" b="1" dirty="0">
                <a:solidFill>
                  <a:srgbClr val="0070C0"/>
                </a:solidFill>
                <a:latin typeface="Calibri" panose="020F0502020204030204" pitchFamily="34" charset="0"/>
                <a:ea typeface="Calibri" panose="020F0502020204030204" pitchFamily="34" charset="0"/>
                <a:cs typeface="Calibri" panose="020F0502020204030204" pitchFamily="34" charset="0"/>
              </a:rPr>
              <a:t>02</a:t>
            </a:r>
          </a:p>
          <a:p>
            <a:r>
              <a:rPr lang="lv-LV" sz="2400" b="1" dirty="0">
                <a:solidFill>
                  <a:srgbClr val="AD4097"/>
                </a:solidFill>
                <a:latin typeface="Calibri" panose="020F0502020204030204" pitchFamily="34" charset="0"/>
                <a:ea typeface="Calibri" panose="020F0502020204030204" pitchFamily="34" charset="0"/>
                <a:cs typeface="Calibri" panose="020F0502020204030204" pitchFamily="34" charset="0"/>
              </a:rPr>
              <a:t>STEM STUDENTI</a:t>
            </a:r>
          </a:p>
          <a:p>
            <a:r>
              <a:rPr lang="lv-LV" sz="1600" dirty="0">
                <a:solidFill>
                  <a:srgbClr val="1C1442"/>
                </a:solidFill>
                <a:latin typeface="Calibri" panose="020F0502020204030204" pitchFamily="34" charset="0"/>
                <a:ea typeface="Calibri" panose="020F0502020204030204" pitchFamily="34" charset="0"/>
                <a:cs typeface="Calibri" panose="020F0502020204030204" pitchFamily="34" charset="0"/>
              </a:rPr>
              <a:t>Darba devēji arvien vairāk ziņo, ka STEM absolventi nav gatavi darbam un viņiem ir vajadzīgas vienkāršas prasmes, un viņiem ir nepieciešams plašāks ar kognitīvo prasmju kopums, lai tiktu galā ar digitālās pārejas prasībām. Projektā īpaša uzmanība tiks pievērsta šai problēmai un vajadzībām, paaugstinot STEM studentu prasmes 21CS, izmantojot ekosistēmas pieeju (sadarbībā ar nozari) un paaugstinot STEM AII skolotāju prasmes.</a:t>
            </a:r>
            <a:endParaRPr lang="en-US" sz="1600" dirty="0"/>
          </a:p>
        </p:txBody>
      </p:sp>
      <p:sp>
        <p:nvSpPr>
          <p:cNvPr id="29" name="TextBox 28">
            <a:extLst>
              <a:ext uri="{FF2B5EF4-FFF2-40B4-BE49-F238E27FC236}">
                <a16:creationId xmlns:a16="http://schemas.microsoft.com/office/drawing/2014/main" id="{F3E92D9A-3C57-4BBD-A656-00FAA8EE6F53}"/>
              </a:ext>
            </a:extLst>
          </p:cNvPr>
          <p:cNvSpPr txBox="1"/>
          <p:nvPr/>
        </p:nvSpPr>
        <p:spPr>
          <a:xfrm>
            <a:off x="7945506" y="1817886"/>
            <a:ext cx="3500231" cy="5139869"/>
          </a:xfrm>
          <a:prstGeom prst="rect">
            <a:avLst/>
          </a:prstGeom>
          <a:noFill/>
        </p:spPr>
        <p:txBody>
          <a:bodyPr wrap="square" rtlCol="0">
            <a:spAutoFit/>
          </a:bodyPr>
          <a:lstStyle/>
          <a:p>
            <a:r>
              <a:rPr lang="lv-LV" sz="4000" b="1" dirty="0">
                <a:solidFill>
                  <a:srgbClr val="0070C0"/>
                </a:solidFill>
                <a:latin typeface="Calibri" panose="020F0502020204030204" pitchFamily="34" charset="0"/>
                <a:ea typeface="Calibri" panose="020F0502020204030204" pitchFamily="34" charset="0"/>
                <a:cs typeface="Calibri" panose="020F0502020204030204" pitchFamily="34" charset="0"/>
              </a:rPr>
              <a:t>03</a:t>
            </a:r>
          </a:p>
          <a:p>
            <a:r>
              <a:rPr lang="lv-LV" sz="2400" b="1" dirty="0">
                <a:solidFill>
                  <a:srgbClr val="AD4097"/>
                </a:solidFill>
                <a:latin typeface="Calibri" panose="020F0502020204030204" pitchFamily="34" charset="0"/>
                <a:ea typeface="Calibri" panose="020F0502020204030204" pitchFamily="34" charset="0"/>
                <a:cs typeface="Calibri" panose="020F0502020204030204" pitchFamily="34" charset="0"/>
              </a:rPr>
              <a:t>STEM STUDENTES-SIEVIETES</a:t>
            </a:r>
          </a:p>
          <a:p>
            <a:r>
              <a:rPr lang="lv-LV" sz="1600" dirty="0">
                <a:solidFill>
                  <a:srgbClr val="1C1442"/>
                </a:solidFill>
                <a:latin typeface="Calibri" panose="020F0502020204030204" pitchFamily="34" charset="0"/>
                <a:ea typeface="Calibri" panose="020F0502020204030204" pitchFamily="34" charset="0"/>
                <a:cs typeface="Calibri" panose="020F0502020204030204" pitchFamily="34" charset="0"/>
              </a:rPr>
              <a:t>Ņemot vērā grūtības, ar kurām saskaras STEM studentes, izmantojot visaptverošu apmācību un atbalstu, mēs apgalvojam, ka 21. gadsimta prasmju veicināšana, kas koncentrējas uz prasmēm (piemēram, apņēmība), pozitīvi ietekmētu STEM studentu-sieviešu noturēšanu STEM HE sistēmās. Augstākās izglītības iestāžu STEM skolotāji un STEM studenti, kas nav sievietes, labāk apzinās emocionālo prasmju (piemēram, empātijas) nozīmi, var darboties kā atbalsta mehānisms studentēm, tādējādi ietekmējot viņu noturēšanu augstskolās.</a:t>
            </a:r>
            <a:endParaRPr lang="en-US" sz="1600" dirty="0"/>
          </a:p>
        </p:txBody>
      </p:sp>
      <p:cxnSp>
        <p:nvCxnSpPr>
          <p:cNvPr id="31" name="Straight Connector 30">
            <a:extLst>
              <a:ext uri="{FF2B5EF4-FFF2-40B4-BE49-F238E27FC236}">
                <a16:creationId xmlns:a16="http://schemas.microsoft.com/office/drawing/2014/main" id="{2BC26231-B40C-47CD-90EB-20A8CA3DFBBB}"/>
              </a:ext>
            </a:extLst>
          </p:cNvPr>
          <p:cNvCxnSpPr/>
          <p:nvPr/>
        </p:nvCxnSpPr>
        <p:spPr>
          <a:xfrm>
            <a:off x="4203808" y="1987826"/>
            <a:ext cx="42687" cy="4396789"/>
          </a:xfrm>
          <a:prstGeom prst="line">
            <a:avLst/>
          </a:prstGeom>
        </p:spPr>
        <p:style>
          <a:lnRef idx="1">
            <a:schemeClr val="accent3"/>
          </a:lnRef>
          <a:fillRef idx="0">
            <a:schemeClr val="accent3"/>
          </a:fillRef>
          <a:effectRef idx="0">
            <a:schemeClr val="accent3"/>
          </a:effectRef>
          <a:fontRef idx="minor">
            <a:schemeClr val="tx1"/>
          </a:fontRef>
        </p:style>
      </p:cxnSp>
      <p:cxnSp>
        <p:nvCxnSpPr>
          <p:cNvPr id="32" name="Straight Connector 31">
            <a:extLst>
              <a:ext uri="{FF2B5EF4-FFF2-40B4-BE49-F238E27FC236}">
                <a16:creationId xmlns:a16="http://schemas.microsoft.com/office/drawing/2014/main" id="{E99CC0D0-AA22-4C0C-B6A1-BBA193F6F8F4}"/>
              </a:ext>
            </a:extLst>
          </p:cNvPr>
          <p:cNvCxnSpPr/>
          <p:nvPr/>
        </p:nvCxnSpPr>
        <p:spPr>
          <a:xfrm>
            <a:off x="7767619" y="1987826"/>
            <a:ext cx="42687" cy="4396789"/>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780437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40</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1456442" y="293194"/>
            <a:ext cx="10447530" cy="94647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200" dirty="0"/>
              <a:t>Robežas starp darbavietām, </a:t>
            </a:r>
            <a:r>
              <a:rPr lang="en-US" sz="2200" dirty="0" err="1"/>
              <a:t>organizācijām </a:t>
            </a:r>
            <a:r>
              <a:rPr lang="en-US" sz="2200" dirty="0"/>
              <a:t>un dzīves lomām kļūst arvien neskaidrākas, un cilvēki parasti veido karjeru, kas sastāv no daudziem amatiem vairākās </a:t>
            </a:r>
            <a:r>
              <a:rPr lang="en-US" sz="2200" dirty="0" err="1"/>
              <a:t>organizācijās </a:t>
            </a:r>
            <a:r>
              <a:rPr lang="en-US" sz="2200" dirty="0"/>
              <a:t>un pat nozarēs. Šādos apstākļos </a:t>
            </a:r>
            <a:r>
              <a:rPr lang="en-US" sz="2200" b="1" dirty="0">
                <a:solidFill>
                  <a:srgbClr val="8A2061"/>
                </a:solidFill>
              </a:rPr>
              <a:t>spēja pielāgoties </a:t>
            </a:r>
            <a:r>
              <a:rPr lang="en-US" sz="2200" dirty="0"/>
              <a:t>mainīgajiem apstākļiem un apgūt jaunas lietas ir kļuvusi par vienu no </a:t>
            </a:r>
            <a:r>
              <a:rPr lang="en-US" sz="2200" dirty="0" err="1"/>
              <a:t>darba </a:t>
            </a:r>
            <a:r>
              <a:rPr lang="en-US" sz="2200" dirty="0"/>
              <a:t>tirgus pamatkompetencēm (</a:t>
            </a:r>
            <a:r>
              <a:rPr lang="en-US" sz="2200" dirty="0" err="1"/>
              <a:t>Līce</a:t>
            </a:r>
            <a:r>
              <a:rPr lang="en-US" sz="2200" dirty="0"/>
              <a:t>, 2019). Šādos darba apstākļos darba ņēmējiem ir pastāvīgi jāpārvalda pārmaiņas - gan sevī, gan savā kontekstā (Fugate et al., 2004). </a:t>
            </a:r>
          </a:p>
          <a:p>
            <a:pPr algn="just">
              <a:lnSpc>
                <a:spcPts val="2440"/>
              </a:lnSpc>
            </a:pPr>
            <a:endParaRPr lang="en-US" sz="2200" dirty="0"/>
          </a:p>
          <a:p>
            <a:pPr algn="just">
              <a:lnSpc>
                <a:spcPts val="2440"/>
              </a:lnSpc>
            </a:pPr>
            <a:r>
              <a:rPr lang="en-US" sz="2200" dirty="0"/>
              <a:t>Kā 2005. gadā formulēja Hārvijs, darba devēji meklē darbiniekus, kas spēs efektīvi darboties mainīgajā pasaulē. Viņi vēlas inteliģentus, elastīgus, pielāgoties spējīgus darbiniekus, kas ātri mācās un spēj vienlaikus veikt vairākus uzdevumus. Runājot par </a:t>
            </a:r>
            <a:r>
              <a:rPr lang="en-US" sz="2200" b="1" dirty="0">
                <a:solidFill>
                  <a:srgbClr val="8A2061"/>
                </a:solidFill>
              </a:rPr>
              <a:t>elastību un noturību pret stresu, </a:t>
            </a:r>
            <a:r>
              <a:rPr lang="en-US" sz="2200" dirty="0"/>
              <a:t>viņiem ir vajadzīgi cilvēki, kas spēj tikt galā ar pārmaiņām un veiksmīgi tās pārvarēt. Absolventi daudz biežāk atbilst šiem kritērijiem nekā tie, kas nav absolvējuši augstskolu. Darba devējiem nav vajadzīgi cilvēki, kas ir rezistenti pret jaunām pieejām vai lēni reaģē uz norādēm (Harvey, 2005). </a:t>
            </a:r>
          </a:p>
          <a:p>
            <a:pPr algn="just">
              <a:lnSpc>
                <a:spcPts val="2440"/>
              </a:lnSpc>
            </a:pPr>
            <a:endParaRPr lang="en-US" sz="2200" dirty="0"/>
          </a:p>
          <a:p>
            <a:pPr algn="just">
              <a:lnSpc>
                <a:spcPts val="2440"/>
              </a:lnSpc>
            </a:pPr>
            <a:r>
              <a:rPr lang="en-US" sz="2200" dirty="0"/>
              <a:t>Arī Tomlinson piekrīt (2012), ka, ja indivīdi var izmantot savu izglītību un apmācību un pieņemt relatīvi elastīgu un aktīvu pieeju savai darba dzīvei, tad viņi piedzīvos </a:t>
            </a:r>
            <a:r>
              <a:rPr lang="en-US" sz="2200" dirty="0" err="1"/>
              <a:t>labvēlīgu </a:t>
            </a:r>
            <a:r>
              <a:rPr lang="en-US" sz="2200" dirty="0"/>
              <a:t>atdevi un apstākļus darba tirgū. Darbinieki, kuri ir gatavi pielāgoties dažāda veida pārmaiņām, apsvērs arī plašāku iespēju spektru, piemēram, darba vietas, kurās nepieciešams apgūt papildu prasmes (Wittekind et al., 2010).</a:t>
            </a:r>
          </a:p>
          <a:p>
            <a:pPr algn="just">
              <a:lnSpc>
                <a:spcPts val="2440"/>
              </a:lnSpc>
            </a:pPr>
            <a:endParaRPr lang="en-US" sz="2200" dirty="0"/>
          </a:p>
        </p:txBody>
      </p:sp>
      <p:pic>
        <p:nvPicPr>
          <p:cNvPr id="7" name="Picture 6">
            <a:extLst>
              <a:ext uri="{FF2B5EF4-FFF2-40B4-BE49-F238E27FC236}">
                <a16:creationId xmlns:a16="http://schemas.microsoft.com/office/drawing/2014/main" id="{D187411C-A44C-4C0B-88E2-CCE75317CD64}"/>
              </a:ext>
            </a:extLst>
          </p:cNvPr>
          <p:cNvPicPr>
            <a:picLocks noChangeAspect="1"/>
          </p:cNvPicPr>
          <p:nvPr/>
        </p:nvPicPr>
        <p:blipFill>
          <a:blip r:embed="rId3"/>
          <a:stretch>
            <a:fillRect/>
          </a:stretch>
        </p:blipFill>
        <p:spPr>
          <a:xfrm>
            <a:off x="10988654" y="6337041"/>
            <a:ext cx="1127858" cy="390178"/>
          </a:xfrm>
          <a:prstGeom prst="rect">
            <a:avLst/>
          </a:prstGeom>
        </p:spPr>
      </p:pic>
    </p:spTree>
    <p:extLst>
      <p:ext uri="{BB962C8B-B14F-4D97-AF65-F5344CB8AC3E}">
        <p14:creationId xmlns:p14="http://schemas.microsoft.com/office/powerpoint/2010/main" val="4282270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41</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5696919" cy="3731669"/>
          </a:xfrm>
        </p:spPr>
        <p:txBody>
          <a:bodyPr/>
          <a:lstStyle/>
          <a:p>
            <a:pPr>
              <a:lnSpc>
                <a:spcPts val="2440"/>
              </a:lnSpc>
            </a:pPr>
            <a:r>
              <a:rPr lang="en-US" sz="2200" b="1" dirty="0"/>
              <a:t>Saistītās prasmes:</a:t>
            </a:r>
          </a:p>
          <a:p>
            <a:pPr>
              <a:lnSpc>
                <a:spcPts val="2440"/>
              </a:lnSpc>
            </a:pPr>
            <a:endParaRPr lang="en-US" sz="2200" dirty="0"/>
          </a:p>
          <a:p>
            <a:pPr marL="342900" indent="-342900">
              <a:lnSpc>
                <a:spcPts val="2440"/>
              </a:lnSpc>
              <a:buClr>
                <a:srgbClr val="186BA8"/>
              </a:buClr>
              <a:buFont typeface="Arial" panose="020B0604020202020204" pitchFamily="34" charset="0"/>
              <a:buChar char="•"/>
            </a:pPr>
            <a:r>
              <a:rPr lang="en-US" sz="2200" dirty="0"/>
              <a:t>Radošā domāšana, radošums</a:t>
            </a:r>
          </a:p>
          <a:p>
            <a:pPr marL="342900" indent="-342900">
              <a:lnSpc>
                <a:spcPts val="2440"/>
              </a:lnSpc>
              <a:buClr>
                <a:srgbClr val="186BA8"/>
              </a:buClr>
              <a:buFont typeface="Arial" panose="020B0604020202020204" pitchFamily="34" charset="0"/>
              <a:buChar char="•"/>
            </a:pPr>
            <a:r>
              <a:rPr lang="en-US" sz="2200" dirty="0"/>
              <a:t>Zinātkāre</a:t>
            </a:r>
          </a:p>
          <a:p>
            <a:pPr marL="342900" indent="-342900">
              <a:lnSpc>
                <a:spcPts val="2440"/>
              </a:lnSpc>
              <a:buClr>
                <a:srgbClr val="186BA8"/>
              </a:buClr>
              <a:buFont typeface="Arial" panose="020B0604020202020204" pitchFamily="34" charset="0"/>
              <a:buChar char="•"/>
            </a:pPr>
            <a:r>
              <a:rPr lang="en-US" sz="2200" dirty="0"/>
              <a:t>Pētnieciskā domāšana</a:t>
            </a:r>
          </a:p>
          <a:p>
            <a:pPr marL="342900" indent="-342900">
              <a:lnSpc>
                <a:spcPts val="2440"/>
              </a:lnSpc>
              <a:buClr>
                <a:srgbClr val="186BA8"/>
              </a:buClr>
              <a:buFont typeface="Arial" panose="020B0604020202020204" pitchFamily="34" charset="0"/>
              <a:buChar char="•"/>
            </a:pPr>
            <a:r>
              <a:rPr lang="en-US" sz="2200" dirty="0"/>
              <a:t>Inovācijas, atjautīga domāšana</a:t>
            </a:r>
          </a:p>
          <a:p>
            <a:pPr marL="342900" indent="-342900">
              <a:lnSpc>
                <a:spcPts val="2440"/>
              </a:lnSpc>
              <a:buClr>
                <a:srgbClr val="186BA8"/>
              </a:buClr>
              <a:buFont typeface="Arial" panose="020B0604020202020204" pitchFamily="34" charset="0"/>
              <a:buChar char="•"/>
            </a:pPr>
            <a:r>
              <a:rPr lang="en-US" sz="2200" dirty="0"/>
              <a:t>Atvērtā domāšana, intelektuālā atvērtība</a:t>
            </a:r>
          </a:p>
          <a:p>
            <a:pPr marL="342900" indent="-342900">
              <a:lnSpc>
                <a:spcPts val="2440"/>
              </a:lnSpc>
              <a:buClr>
                <a:srgbClr val="186BA8"/>
              </a:buClr>
              <a:buFont typeface="Arial" panose="020B0604020202020204" pitchFamily="34" charset="0"/>
              <a:buChar char="•"/>
            </a:pPr>
            <a:r>
              <a:rPr lang="en-US" sz="2200" dirty="0"/>
              <a:t>Oriģinalitāte un iniciatīva</a:t>
            </a:r>
          </a:p>
          <a:p>
            <a:pPr marL="342900" indent="-342900">
              <a:lnSpc>
                <a:spcPts val="2440"/>
              </a:lnSpc>
              <a:buClr>
                <a:srgbClr val="186BA8"/>
              </a:buClr>
              <a:buFont typeface="Arial" panose="020B0604020202020204" pitchFamily="34" charset="0"/>
              <a:buChar char="•"/>
            </a:pPr>
            <a:r>
              <a:rPr lang="en-US" sz="2200" dirty="0"/>
              <a:t>Iespēju pamanīšana </a:t>
            </a:r>
          </a:p>
          <a:p>
            <a:pPr marL="342900" indent="-342900">
              <a:lnSpc>
                <a:spcPts val="2440"/>
              </a:lnSpc>
              <a:buClr>
                <a:srgbClr val="186BA8"/>
              </a:buClr>
              <a:buFont typeface="Arial" panose="020B0604020202020204" pitchFamily="34" charset="0"/>
              <a:buChar char="•"/>
            </a:pPr>
            <a:r>
              <a:rPr lang="en-US" sz="2200" dirty="0"/>
              <a:t>Ideju novērtēšana </a:t>
            </a:r>
          </a:p>
          <a:p>
            <a:pPr marL="342900" indent="-342900">
              <a:lnSpc>
                <a:spcPts val="2440"/>
              </a:lnSpc>
              <a:buClr>
                <a:srgbClr val="186BA8"/>
              </a:buClr>
              <a:buFont typeface="Arial" panose="020B0604020202020204" pitchFamily="34" charset="0"/>
              <a:buChar char="•"/>
            </a:pPr>
            <a:endParaRPr lang="en-US" sz="2200" dirty="0"/>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0" y="643158"/>
            <a:ext cx="11595170"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err="1">
                <a:solidFill>
                  <a:schemeClr val="bg1"/>
                </a:solidFill>
              </a:rPr>
              <a:t>Radošums</a:t>
            </a:r>
            <a:r>
              <a:rPr lang="en-US" dirty="0">
                <a:solidFill>
                  <a:schemeClr val="bg1"/>
                </a:solidFill>
              </a:rPr>
              <a:t>, zinātkāre, atvērta domāšana, </a:t>
            </a:r>
            <a:r>
              <a:rPr lang="en-US" dirty="0" err="1">
                <a:solidFill>
                  <a:schemeClr val="bg1"/>
                </a:solidFill>
              </a:rPr>
              <a:t>iespēju</a:t>
            </a:r>
            <a:r>
              <a:rPr lang="en-US" dirty="0">
                <a:solidFill>
                  <a:schemeClr val="bg1"/>
                </a:solidFill>
              </a:rPr>
              <a:t> </a:t>
            </a:r>
            <a:r>
              <a:rPr lang="en-US" dirty="0" err="1">
                <a:solidFill>
                  <a:schemeClr val="bg1"/>
                </a:solidFill>
              </a:rPr>
              <a:t>pamanīšana</a:t>
            </a:r>
            <a:endParaRPr lang="en-US" dirty="0">
              <a:solidFill>
                <a:schemeClr val="bg1"/>
              </a:solidFill>
            </a:endParaRP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09</a:t>
            </a:r>
          </a:p>
        </p:txBody>
      </p:sp>
      <p:grpSp>
        <p:nvGrpSpPr>
          <p:cNvPr id="2" name="Group 1">
            <a:extLst>
              <a:ext uri="{FF2B5EF4-FFF2-40B4-BE49-F238E27FC236}">
                <a16:creationId xmlns:a16="http://schemas.microsoft.com/office/drawing/2014/main" id="{669C35DA-C760-2287-D473-5DED9CCECF4B}"/>
              </a:ext>
            </a:extLst>
          </p:cNvPr>
          <p:cNvGrpSpPr/>
          <p:nvPr/>
        </p:nvGrpSpPr>
        <p:grpSpPr>
          <a:xfrm>
            <a:off x="9225258" y="3429000"/>
            <a:ext cx="1961536" cy="2276481"/>
            <a:chOff x="8360213" y="3458151"/>
            <a:chExt cx="853935" cy="991043"/>
          </a:xfrm>
          <a:solidFill>
            <a:srgbClr val="1C1442"/>
          </a:solidFill>
        </p:grpSpPr>
        <p:grpSp>
          <p:nvGrpSpPr>
            <p:cNvPr id="3" name="Graphic 2">
              <a:extLst>
                <a:ext uri="{FF2B5EF4-FFF2-40B4-BE49-F238E27FC236}">
                  <a16:creationId xmlns:a16="http://schemas.microsoft.com/office/drawing/2014/main" id="{1D244375-683D-8AA9-841C-A6E5F963D924}"/>
                </a:ext>
              </a:extLst>
            </p:cNvPr>
            <p:cNvGrpSpPr/>
            <p:nvPr userDrawn="1"/>
          </p:nvGrpSpPr>
          <p:grpSpPr>
            <a:xfrm>
              <a:off x="8599192" y="3595917"/>
              <a:ext cx="375982" cy="204367"/>
              <a:chOff x="2642504" y="3763150"/>
              <a:chExt cx="375982" cy="204367"/>
            </a:xfrm>
            <a:grpFill/>
          </p:grpSpPr>
          <p:sp>
            <p:nvSpPr>
              <p:cNvPr id="20" name="Freeform 19">
                <a:extLst>
                  <a:ext uri="{FF2B5EF4-FFF2-40B4-BE49-F238E27FC236}">
                    <a16:creationId xmlns:a16="http://schemas.microsoft.com/office/drawing/2014/main" id="{85911744-A2A2-70B1-2156-05E882843BE7}"/>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60A9DD"/>
              </a:solidFill>
              <a:ln w="383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C5400F4-5CC6-E340-7D1C-D1B7DE15184E}"/>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60A9DD"/>
              </a:solidFill>
              <a:ln w="3834" cap="flat">
                <a:noFill/>
                <a:prstDash val="solid"/>
                <a:miter/>
              </a:ln>
            </p:spPr>
            <p:txBody>
              <a:bodyPr rtlCol="0" anchor="ctr"/>
              <a:lstStyle/>
              <a:p>
                <a:endParaRPr lang="en-US"/>
              </a:p>
            </p:txBody>
          </p:sp>
        </p:grpSp>
        <p:grpSp>
          <p:nvGrpSpPr>
            <p:cNvPr id="5" name="Graphic 2">
              <a:extLst>
                <a:ext uri="{FF2B5EF4-FFF2-40B4-BE49-F238E27FC236}">
                  <a16:creationId xmlns:a16="http://schemas.microsoft.com/office/drawing/2014/main" id="{7B5B2DC7-0B0B-2786-AA8A-8918EA71BA3B}"/>
                </a:ext>
              </a:extLst>
            </p:cNvPr>
            <p:cNvGrpSpPr/>
            <p:nvPr userDrawn="1"/>
          </p:nvGrpSpPr>
          <p:grpSpPr>
            <a:xfrm>
              <a:off x="8360213" y="3458151"/>
              <a:ext cx="853935" cy="991043"/>
              <a:chOff x="2403525" y="3625384"/>
              <a:chExt cx="853935" cy="991043"/>
            </a:xfrm>
            <a:grpFill/>
          </p:grpSpPr>
          <p:sp>
            <p:nvSpPr>
              <p:cNvPr id="6" name="Freeform 5">
                <a:extLst>
                  <a:ext uri="{FF2B5EF4-FFF2-40B4-BE49-F238E27FC236}">
                    <a16:creationId xmlns:a16="http://schemas.microsoft.com/office/drawing/2014/main" id="{5917C6FE-D478-3C8D-34A5-7EFE85D755B5}"/>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58F40919-5F1F-E52A-DB67-40EA48B34154}"/>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1B636AF-CEB0-307D-D0FC-FD98B3918864}"/>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C4A692E-36C1-7BD1-9A9B-6DFF2F7BCF7E}"/>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a:p>
            </p:txBody>
          </p:sp>
        </p:grpSp>
      </p:grpSp>
      <p:pic>
        <p:nvPicPr>
          <p:cNvPr id="17" name="Picture 16">
            <a:extLst>
              <a:ext uri="{FF2B5EF4-FFF2-40B4-BE49-F238E27FC236}">
                <a16:creationId xmlns:a16="http://schemas.microsoft.com/office/drawing/2014/main" id="{7E05E817-7F84-4DBB-84E0-DF53567B0B9F}"/>
              </a:ext>
            </a:extLst>
          </p:cNvPr>
          <p:cNvPicPr>
            <a:picLocks noChangeAspect="1"/>
          </p:cNvPicPr>
          <p:nvPr/>
        </p:nvPicPr>
        <p:blipFill>
          <a:blip r:embed="rId3"/>
          <a:stretch>
            <a:fillRect/>
          </a:stretch>
        </p:blipFill>
        <p:spPr>
          <a:xfrm>
            <a:off x="10988654" y="6337041"/>
            <a:ext cx="1127858" cy="390178"/>
          </a:xfrm>
          <a:prstGeom prst="rect">
            <a:avLst/>
          </a:prstGeom>
        </p:spPr>
      </p:pic>
    </p:spTree>
    <p:extLst>
      <p:ext uri="{BB962C8B-B14F-4D97-AF65-F5344CB8AC3E}">
        <p14:creationId xmlns:p14="http://schemas.microsoft.com/office/powerpoint/2010/main" val="14290518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42</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1352454" y="236044"/>
            <a:ext cx="10279511" cy="94647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nSpc>
                <a:spcPts val="2440"/>
              </a:lnSpc>
            </a:pPr>
            <a:r>
              <a:rPr lang="en-US" sz="2200" dirty="0"/>
              <a:t>Eiropas Komisijas Uzņēmējdarbības kompetenču sistēmā </a:t>
            </a:r>
            <a:r>
              <a:rPr lang="en-US" sz="2200" dirty="0" err="1"/>
              <a:t>EntreComp </a:t>
            </a:r>
            <a:r>
              <a:rPr lang="en-US" sz="2200" dirty="0"/>
              <a:t>(</a:t>
            </a:r>
            <a:r>
              <a:rPr lang="en-US" sz="2200" dirty="0" err="1"/>
              <a:t>Bacigalupo</a:t>
            </a:r>
            <a:r>
              <a:rPr lang="en-US" sz="2200" dirty="0"/>
              <a:t>, </a:t>
            </a:r>
            <a:r>
              <a:rPr lang="en-US" sz="2200" dirty="0" err="1"/>
              <a:t>Kampylis</a:t>
            </a:r>
            <a:r>
              <a:rPr lang="en-US" sz="2200" dirty="0"/>
              <a:t>, Punie, Van den Brande, 2016) prasmju kopums aprakstīts šādi:</a:t>
            </a:r>
          </a:p>
          <a:p>
            <a:pPr algn="just">
              <a:lnSpc>
                <a:spcPts val="2440"/>
              </a:lnSpc>
            </a:pPr>
            <a:endParaRPr lang="en-US" sz="2200" dirty="0"/>
          </a:p>
        </p:txBody>
      </p:sp>
      <p:graphicFrame>
        <p:nvGraphicFramePr>
          <p:cNvPr id="5" name="Table 4">
            <a:extLst>
              <a:ext uri="{FF2B5EF4-FFF2-40B4-BE49-F238E27FC236}">
                <a16:creationId xmlns:a16="http://schemas.microsoft.com/office/drawing/2014/main" id="{8B4CD8EC-C949-BFF5-D8E4-EAB42C28012D}"/>
              </a:ext>
            </a:extLst>
          </p:cNvPr>
          <p:cNvGraphicFramePr>
            <a:graphicFrameLocks noGrp="1"/>
          </p:cNvGraphicFramePr>
          <p:nvPr>
            <p:extLst>
              <p:ext uri="{D42A27DB-BD31-4B8C-83A1-F6EECF244321}">
                <p14:modId xmlns:p14="http://schemas.microsoft.com/office/powerpoint/2010/main" val="1455559102"/>
              </p:ext>
            </p:extLst>
          </p:nvPr>
        </p:nvGraphicFramePr>
        <p:xfrm>
          <a:off x="1336431" y="1456841"/>
          <a:ext cx="9801595" cy="3798404"/>
        </p:xfrm>
        <a:graphic>
          <a:graphicData uri="http://schemas.openxmlformats.org/drawingml/2006/table">
            <a:tbl>
              <a:tblPr firstRow="1" firstCol="1" bandRow="1">
                <a:tableStyleId>{5C22544A-7EE6-4342-B048-85BDC9FD1C3A}</a:tableStyleId>
              </a:tblPr>
              <a:tblGrid>
                <a:gridCol w="3844617">
                  <a:extLst>
                    <a:ext uri="{9D8B030D-6E8A-4147-A177-3AD203B41FA5}">
                      <a16:colId xmlns:a16="http://schemas.microsoft.com/office/drawing/2014/main" val="1731353426"/>
                    </a:ext>
                  </a:extLst>
                </a:gridCol>
                <a:gridCol w="5956978">
                  <a:extLst>
                    <a:ext uri="{9D8B030D-6E8A-4147-A177-3AD203B41FA5}">
                      <a16:colId xmlns:a16="http://schemas.microsoft.com/office/drawing/2014/main" val="284806153"/>
                    </a:ext>
                  </a:extLst>
                </a:gridCol>
              </a:tblGrid>
              <a:tr h="388887">
                <a:tc>
                  <a:txBody>
                    <a:bodyPr/>
                    <a:lstStyle/>
                    <a:p>
                      <a:pPr marL="223838" indent="-223838" algn="l">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KOMPETENCE UN TĀS DEFINĪCIJA </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tc>
                  <a:txBody>
                    <a:bodyPr/>
                    <a:lstStyle/>
                    <a:p>
                      <a:pPr marL="223838" indent="-223838" algn="l">
                        <a:lnSpc>
                          <a:spcPct val="107000"/>
                        </a:lnSpc>
                        <a:spcBef>
                          <a:spcPts val="1600"/>
                        </a:spcBef>
                        <a:spcAft>
                          <a:spcPts val="1200"/>
                        </a:spcAft>
                        <a:tabLst/>
                      </a:pPr>
                      <a:r>
                        <a:rPr lang="lv-LV" sz="1900" dirty="0">
                          <a:solidFill>
                            <a:schemeClr val="bg1"/>
                          </a:solidFill>
                          <a:effectLst/>
                          <a:latin typeface="Calibri" panose="020F0502020204030204" pitchFamily="34" charset="0"/>
                          <a:cs typeface="Calibri" panose="020F0502020204030204" pitchFamily="34" charset="0"/>
                        </a:rPr>
                        <a:t>Apraksts</a:t>
                      </a:r>
                      <a:endParaRPr lang="en-LB"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extLst>
                  <a:ext uri="{0D108BD9-81ED-4DB2-BD59-A6C34878D82A}">
                    <a16:rowId xmlns:a16="http://schemas.microsoft.com/office/drawing/2014/main" val="297222362"/>
                  </a:ext>
                </a:extLst>
              </a:tr>
              <a:tr h="2035277">
                <a:tc>
                  <a:txBody>
                    <a:bodyPr/>
                    <a:lstStyle/>
                    <a:p>
                      <a:pPr marL="0" indent="-223838" algn="l">
                        <a:lnSpc>
                          <a:spcPct val="100000"/>
                        </a:lnSpc>
                        <a:spcBef>
                          <a:spcPts val="0"/>
                        </a:spcBef>
                        <a:spcAft>
                          <a:spcPts val="0"/>
                        </a:spcAft>
                        <a:tabLst/>
                      </a:pPr>
                      <a:r>
                        <a:rPr lang="en-GB" sz="2200" b="1" dirty="0">
                          <a:solidFill>
                            <a:srgbClr val="AD4097"/>
                          </a:solidFill>
                          <a:effectLst/>
                          <a:latin typeface="Calibri" panose="020F0502020204030204" pitchFamily="34" charset="0"/>
                          <a:cs typeface="Calibri" panose="020F0502020204030204" pitchFamily="34" charset="0"/>
                        </a:rPr>
                        <a:t>Radošums</a:t>
                      </a:r>
                    </a:p>
                    <a:p>
                      <a:pPr marL="0" indent="-223838" algn="l">
                        <a:lnSpc>
                          <a:spcPct val="100000"/>
                        </a:lnSpc>
                        <a:spcBef>
                          <a:spcPts val="0"/>
                        </a:spcBef>
                        <a:spcAft>
                          <a:spcPts val="0"/>
                        </a:spcAft>
                        <a:tabLst/>
                      </a:pPr>
                      <a:r>
                        <a:rPr lang="en-GB" sz="1900" b="0" dirty="0">
                          <a:solidFill>
                            <a:srgbClr val="1C1442"/>
                          </a:solidFill>
                          <a:effectLst/>
                          <a:latin typeface="Calibri" panose="020F0502020204030204" pitchFamily="34" charset="0"/>
                          <a:cs typeface="Calibri" panose="020F0502020204030204" pitchFamily="34" charset="0"/>
                        </a:rPr>
                        <a:t>Radošu un mērķtiecīgu ideju attīstīšana </a:t>
                      </a: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8913" indent="-188913" algn="l">
                        <a:lnSpc>
                          <a:spcPct val="100000"/>
                        </a:lnSpc>
                        <a:spcBef>
                          <a:spcPts val="0"/>
                        </a:spcBef>
                        <a:spcAft>
                          <a:spcPts val="0"/>
                        </a:spcAft>
                        <a:buClr>
                          <a:srgbClr val="63C7CA"/>
                        </a:buClr>
                        <a:buFont typeface="Arial" panose="020B0604020202020204" pitchFamily="34" charset="0"/>
                        <a:buChar char="•"/>
                        <a:tabLst/>
                      </a:pPr>
                      <a:r>
                        <a:rPr lang="en-GB" sz="1900" dirty="0">
                          <a:solidFill>
                            <a:srgbClr val="1C1442"/>
                          </a:solidFill>
                          <a:effectLst/>
                          <a:latin typeface="Calibri" panose="020F0502020204030204" pitchFamily="34" charset="0"/>
                          <a:cs typeface="Calibri" panose="020F0502020204030204" pitchFamily="34" charset="0"/>
                        </a:rPr>
                        <a:t>Izstrādāt vairākas idejas un iespējas, lai radītu vērtību, tostarp labākus risinājumus esošajiem un jauniem izaicinājumiem.</a:t>
                      </a:r>
                    </a:p>
                    <a:p>
                      <a:pPr marL="188913" indent="-188913" algn="l">
                        <a:lnSpc>
                          <a:spcPct val="100000"/>
                        </a:lnSpc>
                        <a:spcBef>
                          <a:spcPts val="0"/>
                        </a:spcBef>
                        <a:spcAft>
                          <a:spcPts val="0"/>
                        </a:spcAft>
                        <a:buClr>
                          <a:srgbClr val="63C7CA"/>
                        </a:buClr>
                        <a:buFont typeface="Arial" panose="020B0604020202020204" pitchFamily="34" charset="0"/>
                        <a:buChar char="•"/>
                        <a:tabLst/>
                      </a:pPr>
                      <a:r>
                        <a:rPr lang="en-GB" sz="1900" dirty="0">
                          <a:solidFill>
                            <a:srgbClr val="1C1442"/>
                          </a:solidFill>
                          <a:effectLst/>
                          <a:latin typeface="Calibri" panose="020F0502020204030204" pitchFamily="34" charset="0"/>
                          <a:cs typeface="Calibri" panose="020F0502020204030204" pitchFamily="34" charset="0"/>
                        </a:rPr>
                        <a:t>Izpētiet un eksperimentējiet ar inovatīvām pieejām.</a:t>
                      </a:r>
                    </a:p>
                    <a:p>
                      <a:pPr marL="188913" indent="-188913" algn="l">
                        <a:lnSpc>
                          <a:spcPct val="100000"/>
                        </a:lnSpc>
                        <a:spcBef>
                          <a:spcPts val="0"/>
                        </a:spcBef>
                        <a:spcAft>
                          <a:spcPts val="0"/>
                        </a:spcAft>
                        <a:buClr>
                          <a:srgbClr val="63C7CA"/>
                        </a:buClr>
                        <a:buFont typeface="Arial" panose="020B0604020202020204" pitchFamily="34" charset="0"/>
                        <a:buChar char="•"/>
                        <a:tabLst/>
                      </a:pPr>
                      <a:r>
                        <a:rPr lang="en-GB" sz="1900" dirty="0">
                          <a:solidFill>
                            <a:srgbClr val="1C1442"/>
                          </a:solidFill>
                          <a:effectLst/>
                          <a:latin typeface="Calibri" panose="020F0502020204030204" pitchFamily="34" charset="0"/>
                          <a:cs typeface="Calibri" panose="020F0502020204030204" pitchFamily="34" charset="0"/>
                        </a:rPr>
                        <a:t>Apvienojiet zināšanas un resursus, lai panāktu vērtīgus rezultātus. </a:t>
                      </a: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4532248"/>
                  </a:ext>
                </a:extLst>
              </a:tr>
              <a:tr h="1300627">
                <a:tc>
                  <a:txBody>
                    <a:bodyPr/>
                    <a:lstStyle/>
                    <a:p>
                      <a:pPr marL="0" marR="0" lvl="0" indent="-226695" algn="l" defTabSz="2072941" rtl="0" eaLnBrk="1" fontAlgn="auto" latinLnBrk="0" hangingPunct="1">
                        <a:lnSpc>
                          <a:spcPct val="100000"/>
                        </a:lnSpc>
                        <a:spcBef>
                          <a:spcPts val="0"/>
                        </a:spcBef>
                        <a:spcAft>
                          <a:spcPts val="0"/>
                        </a:spcAft>
                        <a:buClrTx/>
                        <a:buSzTx/>
                        <a:buFontTx/>
                        <a:buNone/>
                        <a:tabLst/>
                        <a:defRPr/>
                      </a:pPr>
                      <a:r>
                        <a:rPr lang="en-GB" sz="2200" b="1" dirty="0">
                          <a:solidFill>
                            <a:srgbClr val="AD4097"/>
                          </a:solidFill>
                          <a:effectLst/>
                          <a:latin typeface="Calibri" panose="020F0502020204030204" pitchFamily="34" charset="0"/>
                          <a:cs typeface="Calibri" panose="020F0502020204030204" pitchFamily="34" charset="0"/>
                        </a:rPr>
                        <a:t>Ideju novērtēšana </a:t>
                      </a:r>
                    </a:p>
                    <a:p>
                      <a:pPr marL="0" indent="-226695" algn="l">
                        <a:lnSpc>
                          <a:spcPct val="100000"/>
                        </a:lnSpc>
                        <a:spcBef>
                          <a:spcPts val="0"/>
                        </a:spcBef>
                        <a:spcAft>
                          <a:spcPts val="0"/>
                        </a:spcAft>
                      </a:pPr>
                      <a:r>
                        <a:rPr lang="en-GB" sz="1900" b="0" dirty="0">
                          <a:solidFill>
                            <a:srgbClr val="1C1442"/>
                          </a:solidFill>
                          <a:effectLst/>
                          <a:latin typeface="Calibri" panose="020F0502020204030204" pitchFamily="34" charset="0"/>
                          <a:cs typeface="Calibri" panose="020F0502020204030204" pitchFamily="34" charset="0"/>
                        </a:rPr>
                        <a:t>Izmantojiet idejas un iespējas </a:t>
                      </a: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3363" indent="-233363" algn="l">
                        <a:lnSpc>
                          <a:spcPct val="100000"/>
                        </a:lnSpc>
                        <a:spcBef>
                          <a:spcPts val="0"/>
                        </a:spcBef>
                        <a:spcAft>
                          <a:spcPts val="0"/>
                        </a:spcAft>
                        <a:buClr>
                          <a:srgbClr val="63C7CA"/>
                        </a:buClr>
                        <a:buFont typeface="Arial" panose="020B0604020202020204" pitchFamily="34" charset="0"/>
                        <a:buChar char="•"/>
                        <a:tabLst/>
                      </a:pPr>
                      <a:r>
                        <a:rPr lang="en-GB" sz="1900" kern="1200" dirty="0">
                          <a:solidFill>
                            <a:srgbClr val="1C1442"/>
                          </a:solidFill>
                          <a:effectLst/>
                          <a:latin typeface="Calibri" panose="020F0502020204030204" pitchFamily="34" charset="0"/>
                          <a:ea typeface="+mn-ea"/>
                          <a:cs typeface="Calibri" panose="020F0502020204030204" pitchFamily="34" charset="0"/>
                        </a:rPr>
                        <a:t>Spriediet, kas ir vērtība sociālā, kultūras un ekonomiskā ziņā.</a:t>
                      </a:r>
                    </a:p>
                    <a:p>
                      <a:pPr marL="233363" indent="-233363" algn="l">
                        <a:lnSpc>
                          <a:spcPct val="100000"/>
                        </a:lnSpc>
                        <a:spcBef>
                          <a:spcPts val="0"/>
                        </a:spcBef>
                        <a:spcAft>
                          <a:spcPts val="0"/>
                        </a:spcAft>
                        <a:buClr>
                          <a:srgbClr val="63C7CA"/>
                        </a:buClr>
                        <a:buFont typeface="Arial" panose="020B0604020202020204" pitchFamily="34" charset="0"/>
                        <a:buChar char="•"/>
                        <a:tabLst/>
                      </a:pPr>
                      <a:r>
                        <a:rPr lang="en-GB" sz="1900" kern="1200" dirty="0">
                          <a:solidFill>
                            <a:srgbClr val="1C1442"/>
                          </a:solidFill>
                          <a:effectLst/>
                          <a:latin typeface="Calibri" panose="020F0502020204030204" pitchFamily="34" charset="0"/>
                          <a:ea typeface="+mn-ea"/>
                          <a:cs typeface="Calibri" panose="020F0502020204030204" pitchFamily="34" charset="0"/>
                        </a:rPr>
                        <a:t>Atzīt idejas potenciālu vērtības radīšanai un noteikt piemērotus veidus, kā to maksimāli izmantot. </a:t>
                      </a: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9341720"/>
                  </a:ext>
                </a:extLst>
              </a:tr>
            </a:tbl>
          </a:graphicData>
        </a:graphic>
      </p:graphicFrame>
      <p:pic>
        <p:nvPicPr>
          <p:cNvPr id="8" name="Picture 7">
            <a:extLst>
              <a:ext uri="{FF2B5EF4-FFF2-40B4-BE49-F238E27FC236}">
                <a16:creationId xmlns:a16="http://schemas.microsoft.com/office/drawing/2014/main" id="{2BE6037A-AA9F-4470-8DCC-28A75E100730}"/>
              </a:ext>
            </a:extLst>
          </p:cNvPr>
          <p:cNvPicPr>
            <a:picLocks noChangeAspect="1"/>
          </p:cNvPicPr>
          <p:nvPr/>
        </p:nvPicPr>
        <p:blipFill>
          <a:blip r:embed="rId3"/>
          <a:stretch>
            <a:fillRect/>
          </a:stretch>
        </p:blipFill>
        <p:spPr>
          <a:xfrm>
            <a:off x="10988654" y="6337041"/>
            <a:ext cx="1127858" cy="390178"/>
          </a:xfrm>
          <a:prstGeom prst="rect">
            <a:avLst/>
          </a:prstGeom>
        </p:spPr>
      </p:pic>
    </p:spTree>
    <p:extLst>
      <p:ext uri="{BB962C8B-B14F-4D97-AF65-F5344CB8AC3E}">
        <p14:creationId xmlns:p14="http://schemas.microsoft.com/office/powerpoint/2010/main" val="35948144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43</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1336431" y="510364"/>
            <a:ext cx="10279511" cy="94647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nSpc>
                <a:spcPts val="2440"/>
              </a:lnSpc>
            </a:pPr>
            <a:r>
              <a:rPr lang="en-US" sz="2200" dirty="0"/>
              <a:t>Eiropas Komisijas Uzņēmējdarbības kompetenču ietvarstruktūrā (</a:t>
            </a:r>
            <a:r>
              <a:rPr lang="en-US" sz="2200" dirty="0" err="1"/>
              <a:t>Bacigalupo</a:t>
            </a:r>
            <a:r>
              <a:rPr lang="en-US" sz="2200" dirty="0"/>
              <a:t>, </a:t>
            </a:r>
            <a:r>
              <a:rPr lang="en-US" sz="2200" dirty="0" err="1"/>
              <a:t>Kampylis</a:t>
            </a:r>
            <a:r>
              <a:rPr lang="en-US" sz="2200" dirty="0"/>
              <a:t>, Punie, Van den Brande, 2016) šīs prasmes aprakstītas šādi:</a:t>
            </a:r>
          </a:p>
          <a:p>
            <a:pPr algn="just">
              <a:lnSpc>
                <a:spcPts val="2440"/>
              </a:lnSpc>
            </a:pPr>
            <a:endParaRPr lang="en-US" sz="2200" dirty="0"/>
          </a:p>
        </p:txBody>
      </p:sp>
      <p:graphicFrame>
        <p:nvGraphicFramePr>
          <p:cNvPr id="5" name="Table 4">
            <a:extLst>
              <a:ext uri="{FF2B5EF4-FFF2-40B4-BE49-F238E27FC236}">
                <a16:creationId xmlns:a16="http://schemas.microsoft.com/office/drawing/2014/main" id="{8B4CD8EC-C949-BFF5-D8E4-EAB42C28012D}"/>
              </a:ext>
            </a:extLst>
          </p:cNvPr>
          <p:cNvGraphicFramePr>
            <a:graphicFrameLocks noGrp="1"/>
          </p:cNvGraphicFramePr>
          <p:nvPr>
            <p:extLst>
              <p:ext uri="{D42A27DB-BD31-4B8C-83A1-F6EECF244321}">
                <p14:modId xmlns:p14="http://schemas.microsoft.com/office/powerpoint/2010/main" val="3783603647"/>
              </p:ext>
            </p:extLst>
          </p:nvPr>
        </p:nvGraphicFramePr>
        <p:xfrm>
          <a:off x="1336431" y="1471589"/>
          <a:ext cx="9801595" cy="4071906"/>
        </p:xfrm>
        <a:graphic>
          <a:graphicData uri="http://schemas.openxmlformats.org/drawingml/2006/table">
            <a:tbl>
              <a:tblPr firstRow="1" firstCol="1" bandRow="1">
                <a:tableStyleId>{5C22544A-7EE6-4342-B048-85BDC9FD1C3A}</a:tableStyleId>
              </a:tblPr>
              <a:tblGrid>
                <a:gridCol w="3844617">
                  <a:extLst>
                    <a:ext uri="{9D8B030D-6E8A-4147-A177-3AD203B41FA5}">
                      <a16:colId xmlns:a16="http://schemas.microsoft.com/office/drawing/2014/main" val="1731353426"/>
                    </a:ext>
                  </a:extLst>
                </a:gridCol>
                <a:gridCol w="5956978">
                  <a:extLst>
                    <a:ext uri="{9D8B030D-6E8A-4147-A177-3AD203B41FA5}">
                      <a16:colId xmlns:a16="http://schemas.microsoft.com/office/drawing/2014/main" val="284806153"/>
                    </a:ext>
                  </a:extLst>
                </a:gridCol>
              </a:tblGrid>
              <a:tr h="388887">
                <a:tc>
                  <a:txBody>
                    <a:bodyPr/>
                    <a:lstStyle/>
                    <a:p>
                      <a:pPr marL="223838" indent="-223838" algn="l">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KOMPETENCE UN TĀS DEFINĪCIJA </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tc>
                  <a:txBody>
                    <a:bodyPr/>
                    <a:lstStyle/>
                    <a:p>
                      <a:pPr marL="223838" indent="-223838" algn="l">
                        <a:lnSpc>
                          <a:spcPct val="107000"/>
                        </a:lnSpc>
                        <a:spcBef>
                          <a:spcPts val="1600"/>
                        </a:spcBef>
                        <a:spcAft>
                          <a:spcPts val="1200"/>
                        </a:spcAft>
                        <a:tabLst/>
                      </a:pPr>
                      <a:r>
                        <a:rPr lang="lv-LV" sz="1900" dirty="0">
                          <a:solidFill>
                            <a:schemeClr val="bg1"/>
                          </a:solidFill>
                          <a:effectLst/>
                          <a:latin typeface="Calibri" panose="020F0502020204030204" pitchFamily="34" charset="0"/>
                          <a:cs typeface="Calibri" panose="020F0502020204030204" pitchFamily="34" charset="0"/>
                        </a:rPr>
                        <a:t>Apraksts</a:t>
                      </a:r>
                      <a:r>
                        <a:rPr lang="en-GB" sz="1900" dirty="0">
                          <a:solidFill>
                            <a:schemeClr val="bg1"/>
                          </a:solidFill>
                          <a:effectLst/>
                          <a:latin typeface="Calibri" panose="020F0502020204030204" pitchFamily="34" charset="0"/>
                          <a:cs typeface="Calibri" panose="020F0502020204030204" pitchFamily="34" charset="0"/>
                        </a:rPr>
                        <a:t> </a:t>
                      </a:r>
                      <a:endParaRPr lang="en-LB"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6BA8"/>
                    </a:solidFill>
                  </a:tcPr>
                </a:tc>
                <a:extLst>
                  <a:ext uri="{0D108BD9-81ED-4DB2-BD59-A6C34878D82A}">
                    <a16:rowId xmlns:a16="http://schemas.microsoft.com/office/drawing/2014/main" val="297222362"/>
                  </a:ext>
                </a:extLst>
              </a:tr>
              <a:tr h="1501696">
                <a:tc>
                  <a:txBody>
                    <a:bodyPr/>
                    <a:lstStyle/>
                    <a:p>
                      <a:pPr marL="0" marR="0" indent="-226695" algn="l" defTabSz="2072941" rtl="0" eaLnBrk="1" fontAlgn="auto" latinLnBrk="0" hangingPunct="1">
                        <a:lnSpc>
                          <a:spcPct val="100000"/>
                        </a:lnSpc>
                        <a:spcBef>
                          <a:spcPts val="0"/>
                        </a:spcBef>
                        <a:spcAft>
                          <a:spcPts val="0"/>
                        </a:spcAft>
                        <a:buClrTx/>
                        <a:buSzTx/>
                        <a:buFontTx/>
                        <a:buNone/>
                        <a:tabLst/>
                        <a:defRPr/>
                      </a:pPr>
                      <a:r>
                        <a:rPr lang="en-US" sz="2200" b="1" kern="1200" dirty="0">
                          <a:solidFill>
                            <a:srgbClr val="AD4097"/>
                          </a:solidFill>
                          <a:effectLst/>
                          <a:latin typeface="Calibri" panose="020F0502020204030204" pitchFamily="34" charset="0"/>
                          <a:ea typeface="+mn-ea"/>
                          <a:cs typeface="Calibri" panose="020F0502020204030204" pitchFamily="34" charset="0"/>
                        </a:rPr>
                        <a:t>Iniciatīvas uzņemšanās</a:t>
                      </a:r>
                    </a:p>
                    <a:p>
                      <a:pPr marL="0" marR="0" indent="-226695" algn="l" defTabSz="2072941" rtl="0" eaLnBrk="1" fontAlgn="auto" latinLnBrk="0" hangingPunct="1">
                        <a:lnSpc>
                          <a:spcPct val="100000"/>
                        </a:lnSpc>
                        <a:spcBef>
                          <a:spcPts val="0"/>
                        </a:spcBef>
                        <a:spcAft>
                          <a:spcPts val="0"/>
                        </a:spcAft>
                        <a:buClrTx/>
                        <a:buSzTx/>
                        <a:buFontTx/>
                        <a:buNone/>
                        <a:tabLst/>
                        <a:defRPr/>
                      </a:pPr>
                      <a:r>
                        <a:rPr lang="en-US" sz="1900" b="0" dirty="0">
                          <a:solidFill>
                            <a:srgbClr val="1C1442"/>
                          </a:solidFill>
                          <a:effectLst/>
                          <a:latin typeface="Calibri" panose="020F0502020204030204" pitchFamily="34" charset="0"/>
                          <a:ea typeface="Calibri" panose="020F0502020204030204" pitchFamily="34" charset="0"/>
                          <a:cs typeface="Calibri" panose="020F0502020204030204" pitchFamily="34" charset="0"/>
                        </a:rPr>
                        <a:t>Dodieties uz to </a:t>
                      </a:r>
                      <a:r>
                        <a:rPr lang="lv-LV" sz="1900" b="0" dirty="0">
                          <a:solidFill>
                            <a:srgbClr val="1C1442"/>
                          </a:solidFill>
                          <a:effectLst/>
                          <a:latin typeface="Calibri" panose="020F0502020204030204" pitchFamily="34" charset="0"/>
                          <a:ea typeface="Calibri" panose="020F0502020204030204" pitchFamily="34" charset="0"/>
                          <a:cs typeface="Calibri" panose="020F0502020204030204" pitchFamily="34" charset="0"/>
                        </a:rPr>
                        <a:t>!</a:t>
                      </a:r>
                      <a:endParaRPr lang="en-US" sz="1900" b="0" dirty="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p>
                      <a:pPr marL="0" marR="0" indent="-226695" algn="l" defTabSz="2072941" rtl="0" eaLnBrk="1" fontAlgn="auto" latinLnBrk="0" hangingPunct="1">
                        <a:lnSpc>
                          <a:spcPct val="100000"/>
                        </a:lnSpc>
                        <a:spcBef>
                          <a:spcPts val="0"/>
                        </a:spcBef>
                        <a:spcAft>
                          <a:spcPts val="0"/>
                        </a:spcAft>
                        <a:buClrTx/>
                        <a:buSzTx/>
                        <a:buFontTx/>
                        <a:buNone/>
                        <a:tabLst/>
                        <a:defRPr/>
                      </a:pPr>
                      <a:endParaRPr lang="en-LB" sz="1900" b="0" dirty="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3363" marR="0" lvl="0" indent="-233363" algn="l" defTabSz="2072941" rtl="0" eaLnBrk="1" fontAlgn="auto" latinLnBrk="0" hangingPunct="1">
                        <a:lnSpc>
                          <a:spcPct val="100000"/>
                        </a:lnSpc>
                        <a:spcBef>
                          <a:spcPts val="0"/>
                        </a:spcBef>
                        <a:spcAft>
                          <a:spcPts val="0"/>
                        </a:spcAft>
                        <a:buClr>
                          <a:srgbClr val="63C7CA"/>
                        </a:buClr>
                        <a:buSzTx/>
                        <a:buFont typeface="Arial" panose="020B0604020202020204" pitchFamily="34" charset="0"/>
                        <a:buChar char="•"/>
                        <a:tabLst/>
                        <a:defRPr/>
                      </a:pPr>
                      <a:r>
                        <a:rPr lang="en-US" sz="1900" kern="1200" dirty="0">
                          <a:solidFill>
                            <a:srgbClr val="1C1442"/>
                          </a:solidFill>
                          <a:effectLst/>
                          <a:latin typeface="Calibri" panose="020F0502020204030204" pitchFamily="34" charset="0"/>
                          <a:ea typeface="+mn-ea"/>
                          <a:cs typeface="Calibri" panose="020F0502020204030204" pitchFamily="34" charset="0"/>
                        </a:rPr>
                        <a:t>Iniciējiet procesus, kas rada vērtību.</a:t>
                      </a:r>
                    </a:p>
                    <a:p>
                      <a:pPr marL="233363" marR="0" lvl="0" indent="-233363" algn="l" defTabSz="2072941" rtl="0" eaLnBrk="1" fontAlgn="auto" latinLnBrk="0" hangingPunct="1">
                        <a:lnSpc>
                          <a:spcPct val="100000"/>
                        </a:lnSpc>
                        <a:spcBef>
                          <a:spcPts val="0"/>
                        </a:spcBef>
                        <a:spcAft>
                          <a:spcPts val="0"/>
                        </a:spcAft>
                        <a:buClr>
                          <a:srgbClr val="63C7CA"/>
                        </a:buClr>
                        <a:buSzTx/>
                        <a:buFont typeface="Arial" panose="020B0604020202020204" pitchFamily="34" charset="0"/>
                        <a:buChar char="•"/>
                        <a:tabLst/>
                        <a:defRPr/>
                      </a:pPr>
                      <a:r>
                        <a:rPr lang="en-US" sz="1900" kern="1200" dirty="0">
                          <a:solidFill>
                            <a:srgbClr val="1C1442"/>
                          </a:solidFill>
                          <a:effectLst/>
                          <a:latin typeface="Calibri" panose="020F0502020204030204" pitchFamily="34" charset="0"/>
                          <a:ea typeface="+mn-ea"/>
                          <a:cs typeface="Calibri" panose="020F0502020204030204" pitchFamily="34" charset="0"/>
                        </a:rPr>
                        <a:t>Pieņemiet izaicinājumus.</a:t>
                      </a:r>
                    </a:p>
                    <a:p>
                      <a:pPr marL="233363" marR="0" lvl="0" indent="-233363" algn="l" defTabSz="2072941" rtl="0" eaLnBrk="1" fontAlgn="auto" latinLnBrk="0" hangingPunct="1">
                        <a:lnSpc>
                          <a:spcPct val="100000"/>
                        </a:lnSpc>
                        <a:spcBef>
                          <a:spcPts val="0"/>
                        </a:spcBef>
                        <a:spcAft>
                          <a:spcPts val="0"/>
                        </a:spcAft>
                        <a:buClr>
                          <a:srgbClr val="63C7CA"/>
                        </a:buClr>
                        <a:buSzTx/>
                        <a:buFont typeface="Arial" panose="020B0604020202020204" pitchFamily="34" charset="0"/>
                        <a:buChar char="•"/>
                        <a:tabLst/>
                        <a:defRPr/>
                      </a:pPr>
                      <a:r>
                        <a:rPr lang="en-US" sz="1900" kern="1200" dirty="0">
                          <a:solidFill>
                            <a:srgbClr val="1C1442"/>
                          </a:solidFill>
                          <a:effectLst/>
                          <a:latin typeface="Calibri" panose="020F0502020204030204" pitchFamily="34" charset="0"/>
                          <a:ea typeface="+mn-ea"/>
                          <a:cs typeface="Calibri" panose="020F0502020204030204" pitchFamily="34" charset="0"/>
                        </a:rPr>
                        <a:t>rīkoties un strādāt patstāvīgi, lai sasniegtu mērķus, ievērotu iecerēto un veiktu plānotos uzdevumus. </a:t>
                      </a:r>
                      <a:endParaRPr lang="ru-RU" sz="1900" kern="1200" dirty="0">
                        <a:solidFill>
                          <a:srgbClr val="1C1442"/>
                        </a:solidFill>
                        <a:effectLst/>
                        <a:latin typeface="Calibri" panose="020F0502020204030204" pitchFamily="34" charset="0"/>
                        <a:ea typeface="+mn-ea"/>
                        <a:cs typeface="Calibri" panose="020F0502020204030204" pitchFamily="34" charset="0"/>
                      </a:endParaRP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6870734"/>
                  </a:ext>
                </a:extLst>
              </a:tr>
              <a:tr h="2181323">
                <a:tc>
                  <a:txBody>
                    <a:bodyPr/>
                    <a:lstStyle/>
                    <a:p>
                      <a:pPr marL="0" marR="0" indent="-226695" algn="l" defTabSz="2072941" rtl="0" eaLnBrk="1" fontAlgn="auto" latinLnBrk="0" hangingPunct="1">
                        <a:lnSpc>
                          <a:spcPct val="100000"/>
                        </a:lnSpc>
                        <a:spcBef>
                          <a:spcPts val="0"/>
                        </a:spcBef>
                        <a:spcAft>
                          <a:spcPts val="0"/>
                        </a:spcAft>
                        <a:buClrTx/>
                        <a:buSzTx/>
                        <a:buFontTx/>
                        <a:buNone/>
                        <a:tabLst/>
                        <a:defRPr/>
                      </a:pPr>
                      <a:r>
                        <a:rPr lang="en-US" sz="2200" b="1" kern="1200" dirty="0">
                          <a:solidFill>
                            <a:srgbClr val="AD4097"/>
                          </a:solidFill>
                          <a:effectLst/>
                          <a:latin typeface="Calibri" panose="020F0502020204030204" pitchFamily="34" charset="0"/>
                          <a:ea typeface="+mn-ea"/>
                          <a:cs typeface="Calibri" panose="020F0502020204030204" pitchFamily="34" charset="0"/>
                        </a:rPr>
                        <a:t>Iespēju pamanīšana </a:t>
                      </a:r>
                    </a:p>
                    <a:p>
                      <a:pPr marL="0" marR="0" indent="-226695" algn="l" defTabSz="2072941" rtl="0" eaLnBrk="1" fontAlgn="auto" latinLnBrk="0" hangingPunct="1">
                        <a:lnSpc>
                          <a:spcPct val="100000"/>
                        </a:lnSpc>
                        <a:spcBef>
                          <a:spcPts val="0"/>
                        </a:spcBef>
                        <a:spcAft>
                          <a:spcPts val="0"/>
                        </a:spcAft>
                        <a:buClrTx/>
                        <a:buSzTx/>
                        <a:buFontTx/>
                        <a:buNone/>
                        <a:tabLst/>
                        <a:defRPr/>
                      </a:pPr>
                      <a:r>
                        <a:rPr lang="en-US" sz="1900" b="0" dirty="0">
                          <a:solidFill>
                            <a:srgbClr val="1C1442"/>
                          </a:solidFill>
                          <a:effectLst/>
                          <a:latin typeface="Calibri" panose="020F0502020204030204" pitchFamily="34" charset="0"/>
                          <a:ea typeface="Calibri" panose="020F0502020204030204" pitchFamily="34" charset="0"/>
                          <a:cs typeface="Calibri" panose="020F0502020204030204" pitchFamily="34" charset="0"/>
                        </a:rPr>
                        <a:t>Izmantojiet savu iztēli un spējas, lai apzinātu iespējas radīt vērtību.</a:t>
                      </a:r>
                    </a:p>
                    <a:p>
                      <a:pPr marL="0" marR="0" indent="-226695" algn="l" defTabSz="2072941" rtl="0" eaLnBrk="1" fontAlgn="auto" latinLnBrk="0" hangingPunct="1">
                        <a:lnSpc>
                          <a:spcPct val="100000"/>
                        </a:lnSpc>
                        <a:spcBef>
                          <a:spcPts val="0"/>
                        </a:spcBef>
                        <a:spcAft>
                          <a:spcPts val="0"/>
                        </a:spcAft>
                        <a:buClrTx/>
                        <a:buSzTx/>
                        <a:buFontTx/>
                        <a:buNone/>
                        <a:tabLst/>
                        <a:defRPr/>
                      </a:pPr>
                      <a:r>
                        <a:rPr lang="en-US" sz="1900" b="0" dirty="0">
                          <a:solidFill>
                            <a:srgbClr val="1C1442"/>
                          </a:solidFill>
                          <a:effectLst/>
                          <a:latin typeface="Calibri" panose="020F0502020204030204" pitchFamily="34" charset="0"/>
                          <a:ea typeface="Calibri" panose="020F0502020204030204" pitchFamily="34" charset="0"/>
                          <a:cs typeface="Calibri" panose="020F0502020204030204" pitchFamily="34" charset="0"/>
                        </a:rPr>
                        <a:t> </a:t>
                      </a: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3363" marR="0" lvl="0" indent="-233363" algn="l" defTabSz="2072941" rtl="0" eaLnBrk="1" fontAlgn="auto" latinLnBrk="0" hangingPunct="1">
                        <a:lnSpc>
                          <a:spcPct val="100000"/>
                        </a:lnSpc>
                        <a:spcBef>
                          <a:spcPts val="0"/>
                        </a:spcBef>
                        <a:spcAft>
                          <a:spcPts val="0"/>
                        </a:spcAft>
                        <a:buClr>
                          <a:srgbClr val="63C7CA"/>
                        </a:buClr>
                        <a:buSzTx/>
                        <a:buFont typeface="Arial" panose="020B0604020202020204" pitchFamily="34" charset="0"/>
                        <a:buChar char="•"/>
                        <a:tabLst/>
                        <a:defRPr/>
                      </a:pPr>
                      <a:r>
                        <a:rPr lang="en-US" sz="1900" kern="1200" dirty="0">
                          <a:solidFill>
                            <a:srgbClr val="1C1442"/>
                          </a:solidFill>
                          <a:effectLst/>
                          <a:latin typeface="Calibri" panose="020F0502020204030204" pitchFamily="34" charset="0"/>
                          <a:ea typeface="+mn-ea"/>
                          <a:cs typeface="Calibri" panose="020F0502020204030204" pitchFamily="34" charset="0"/>
                        </a:rPr>
                        <a:t>Identificēt un izmantot iespējas radīt vērtību, izpētot sociālo, kultūras un ekonomisko vidi. </a:t>
                      </a:r>
                    </a:p>
                    <a:p>
                      <a:pPr marL="233363" marR="0" lvl="0" indent="-233363" algn="l" defTabSz="2072941" rtl="0" eaLnBrk="1" fontAlgn="auto" latinLnBrk="0" hangingPunct="1">
                        <a:lnSpc>
                          <a:spcPct val="100000"/>
                        </a:lnSpc>
                        <a:spcBef>
                          <a:spcPts val="0"/>
                        </a:spcBef>
                        <a:spcAft>
                          <a:spcPts val="0"/>
                        </a:spcAft>
                        <a:buClr>
                          <a:srgbClr val="63C7CA"/>
                        </a:buClr>
                        <a:buSzTx/>
                        <a:buFont typeface="Arial" panose="020B0604020202020204" pitchFamily="34" charset="0"/>
                        <a:buChar char="•"/>
                        <a:tabLst/>
                        <a:defRPr/>
                      </a:pPr>
                      <a:r>
                        <a:rPr lang="en-US" sz="1900" kern="1200" dirty="0">
                          <a:solidFill>
                            <a:srgbClr val="1C1442"/>
                          </a:solidFill>
                          <a:effectLst/>
                          <a:latin typeface="Calibri" panose="020F0502020204030204" pitchFamily="34" charset="0"/>
                          <a:ea typeface="+mn-ea"/>
                          <a:cs typeface="Calibri" panose="020F0502020204030204" pitchFamily="34" charset="0"/>
                        </a:rPr>
                        <a:t>Identificēt vajadzības un izaicinājumus, kas jārisina.</a:t>
                      </a:r>
                    </a:p>
                    <a:p>
                      <a:pPr marL="233363" marR="0" lvl="0" indent="-233363" algn="l" defTabSz="2072941" rtl="0" eaLnBrk="1" fontAlgn="auto" latinLnBrk="0" hangingPunct="1">
                        <a:lnSpc>
                          <a:spcPct val="100000"/>
                        </a:lnSpc>
                        <a:spcBef>
                          <a:spcPts val="0"/>
                        </a:spcBef>
                        <a:spcAft>
                          <a:spcPts val="0"/>
                        </a:spcAft>
                        <a:buClr>
                          <a:srgbClr val="63C7CA"/>
                        </a:buClr>
                        <a:buSzTx/>
                        <a:buFont typeface="Arial" panose="020B0604020202020204" pitchFamily="34" charset="0"/>
                        <a:buChar char="•"/>
                        <a:tabLst/>
                        <a:defRPr/>
                      </a:pPr>
                      <a:r>
                        <a:rPr lang="en-US" sz="1900" kern="1200" dirty="0">
                          <a:solidFill>
                            <a:srgbClr val="1C1442"/>
                          </a:solidFill>
                          <a:effectLst/>
                          <a:latin typeface="Calibri" panose="020F0502020204030204" pitchFamily="34" charset="0"/>
                          <a:ea typeface="+mn-ea"/>
                          <a:cs typeface="Calibri" panose="020F0502020204030204" pitchFamily="34" charset="0"/>
                        </a:rPr>
                        <a:t>Izveidot jaunus savienojumus un apvienot izkliedētos ainavas elementus, lai radītu iespējas radīt vērtību. </a:t>
                      </a:r>
                      <a:endParaRPr lang="ru-RU" sz="1900" kern="1200" dirty="0">
                        <a:solidFill>
                          <a:srgbClr val="1C1442"/>
                        </a:solidFill>
                        <a:effectLst/>
                        <a:latin typeface="Calibri" panose="020F0502020204030204" pitchFamily="34" charset="0"/>
                        <a:ea typeface="+mn-ea"/>
                        <a:cs typeface="Calibri" panose="020F0502020204030204" pitchFamily="34" charset="0"/>
                      </a:endParaRPr>
                    </a:p>
                  </a:txBody>
                  <a:tcPr marL="108000" marR="108000"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7982129"/>
                  </a:ext>
                </a:extLst>
              </a:tr>
            </a:tbl>
          </a:graphicData>
        </a:graphic>
      </p:graphicFrame>
      <p:pic>
        <p:nvPicPr>
          <p:cNvPr id="8" name="Picture 7">
            <a:extLst>
              <a:ext uri="{FF2B5EF4-FFF2-40B4-BE49-F238E27FC236}">
                <a16:creationId xmlns:a16="http://schemas.microsoft.com/office/drawing/2014/main" id="{9D87CE38-B8C4-492A-B6A3-B31F8CE20DC8}"/>
              </a:ext>
            </a:extLst>
          </p:cNvPr>
          <p:cNvPicPr>
            <a:picLocks noChangeAspect="1"/>
          </p:cNvPicPr>
          <p:nvPr/>
        </p:nvPicPr>
        <p:blipFill>
          <a:blip r:embed="rId3"/>
          <a:stretch>
            <a:fillRect/>
          </a:stretch>
        </p:blipFill>
        <p:spPr>
          <a:xfrm>
            <a:off x="10988654" y="6337041"/>
            <a:ext cx="1127858" cy="390178"/>
          </a:xfrm>
          <a:prstGeom prst="rect">
            <a:avLst/>
          </a:prstGeom>
        </p:spPr>
      </p:pic>
    </p:spTree>
    <p:extLst>
      <p:ext uri="{BB962C8B-B14F-4D97-AF65-F5344CB8AC3E}">
        <p14:creationId xmlns:p14="http://schemas.microsoft.com/office/powerpoint/2010/main" val="3554874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44</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5696919" cy="3731669"/>
          </a:xfrm>
        </p:spPr>
        <p:txBody>
          <a:bodyPr/>
          <a:lstStyle/>
          <a:p>
            <a:pPr>
              <a:lnSpc>
                <a:spcPts val="2440"/>
              </a:lnSpc>
            </a:pPr>
            <a:r>
              <a:rPr lang="en-US" sz="2200" b="1" dirty="0"/>
              <a:t>Saistītās prasmes:</a:t>
            </a:r>
          </a:p>
          <a:p>
            <a:pPr>
              <a:lnSpc>
                <a:spcPts val="2440"/>
              </a:lnSpc>
            </a:pPr>
            <a:endParaRPr lang="en-US" sz="2200" dirty="0"/>
          </a:p>
          <a:p>
            <a:pPr marL="342900" lvl="0" indent="-342900">
              <a:lnSpc>
                <a:spcPts val="2440"/>
              </a:lnSpc>
              <a:buClr>
                <a:srgbClr val="186BA8"/>
              </a:buClr>
              <a:buFont typeface="Arial" panose="020B0604020202020204" pitchFamily="34" charset="0"/>
              <a:buChar char="•"/>
            </a:pPr>
            <a:r>
              <a:rPr lang="en-US" sz="2200" dirty="0"/>
              <a:t>Sarežģīta informācijas apstrāde un interpretācija</a:t>
            </a:r>
          </a:p>
          <a:p>
            <a:pPr marL="342900" lvl="0" indent="-342900">
              <a:lnSpc>
                <a:spcPts val="2440"/>
              </a:lnSpc>
              <a:buClr>
                <a:srgbClr val="186BA8"/>
              </a:buClr>
              <a:buFont typeface="Arial" panose="020B0604020202020204" pitchFamily="34" charset="0"/>
              <a:buChar char="•"/>
            </a:pPr>
            <a:r>
              <a:rPr lang="en-US" sz="2200" dirty="0"/>
              <a:t>Informācijas un datu lietotprasme</a:t>
            </a:r>
          </a:p>
          <a:p>
            <a:pPr marL="342900" lvl="0" indent="-342900">
              <a:lnSpc>
                <a:spcPts val="2440"/>
              </a:lnSpc>
              <a:buClr>
                <a:srgbClr val="186BA8"/>
              </a:buClr>
              <a:buFont typeface="Arial" panose="020B0604020202020204" pitchFamily="34" charset="0"/>
              <a:buChar char="•"/>
            </a:pPr>
            <a:r>
              <a:rPr lang="en-US" sz="2200" dirty="0"/>
              <a:t>Informācijpratība</a:t>
            </a:r>
          </a:p>
          <a:p>
            <a:pPr marL="342900" lvl="0" indent="-342900">
              <a:lnSpc>
                <a:spcPts val="2440"/>
              </a:lnSpc>
              <a:buClr>
                <a:srgbClr val="186BA8"/>
              </a:buClr>
              <a:buFont typeface="Arial" panose="020B0604020202020204" pitchFamily="34" charset="0"/>
              <a:buChar char="•"/>
            </a:pPr>
            <a:r>
              <a:rPr lang="en-US" sz="2200" dirty="0"/>
              <a:t>Mediju lietotprasme</a:t>
            </a:r>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0" y="643158"/>
            <a:ext cx="11187131"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err="1">
                <a:solidFill>
                  <a:schemeClr val="bg1"/>
                </a:solidFill>
              </a:rPr>
              <a:t>Informācijas</a:t>
            </a:r>
            <a:r>
              <a:rPr lang="en-US" dirty="0">
                <a:solidFill>
                  <a:schemeClr val="bg1"/>
                </a:solidFill>
              </a:rPr>
              <a:t> un datu lietotprasme, informācijas interpretācija</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10</a:t>
            </a:r>
          </a:p>
        </p:txBody>
      </p:sp>
      <p:grpSp>
        <p:nvGrpSpPr>
          <p:cNvPr id="34" name="Group 33">
            <a:extLst>
              <a:ext uri="{FF2B5EF4-FFF2-40B4-BE49-F238E27FC236}">
                <a16:creationId xmlns:a16="http://schemas.microsoft.com/office/drawing/2014/main" id="{16BEA6A1-8294-A7DF-19FC-C7A64A79188D}"/>
              </a:ext>
            </a:extLst>
          </p:cNvPr>
          <p:cNvGrpSpPr/>
          <p:nvPr/>
        </p:nvGrpSpPr>
        <p:grpSpPr>
          <a:xfrm>
            <a:off x="8973519" y="3465335"/>
            <a:ext cx="2025128" cy="2029907"/>
            <a:chOff x="5700273" y="5386353"/>
            <a:chExt cx="766016" cy="767823"/>
          </a:xfrm>
          <a:solidFill>
            <a:srgbClr val="1C1442"/>
          </a:solidFill>
        </p:grpSpPr>
        <p:grpSp>
          <p:nvGrpSpPr>
            <p:cNvPr id="35" name="Graphic 2">
              <a:extLst>
                <a:ext uri="{FF2B5EF4-FFF2-40B4-BE49-F238E27FC236}">
                  <a16:creationId xmlns:a16="http://schemas.microsoft.com/office/drawing/2014/main" id="{6315E0A5-B130-AE9B-C774-A45BF6DA3514}"/>
                </a:ext>
              </a:extLst>
            </p:cNvPr>
            <p:cNvGrpSpPr/>
            <p:nvPr/>
          </p:nvGrpSpPr>
          <p:grpSpPr>
            <a:xfrm>
              <a:off x="5844804" y="5531788"/>
              <a:ext cx="476953" cy="420947"/>
              <a:chOff x="5844804" y="5531788"/>
              <a:chExt cx="476953" cy="420947"/>
            </a:xfrm>
            <a:grpFill/>
          </p:grpSpPr>
          <p:sp>
            <p:nvSpPr>
              <p:cNvPr id="51" name="Freeform 50">
                <a:extLst>
                  <a:ext uri="{FF2B5EF4-FFF2-40B4-BE49-F238E27FC236}">
                    <a16:creationId xmlns:a16="http://schemas.microsoft.com/office/drawing/2014/main" id="{063AEB07-9E90-4798-42CB-5C05D4F949B3}"/>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 name="Freeform 51">
                <a:extLst>
                  <a:ext uri="{FF2B5EF4-FFF2-40B4-BE49-F238E27FC236}">
                    <a16:creationId xmlns:a16="http://schemas.microsoft.com/office/drawing/2014/main" id="{AC8C1599-368F-9FDE-5D29-FA4E776F36F1}"/>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6" name="Graphic 2">
              <a:extLst>
                <a:ext uri="{FF2B5EF4-FFF2-40B4-BE49-F238E27FC236}">
                  <a16:creationId xmlns:a16="http://schemas.microsoft.com/office/drawing/2014/main" id="{EC973855-9DFF-B87B-AEFE-1DCAE12BC281}"/>
                </a:ext>
              </a:extLst>
            </p:cNvPr>
            <p:cNvGrpSpPr/>
            <p:nvPr/>
          </p:nvGrpSpPr>
          <p:grpSpPr>
            <a:xfrm>
              <a:off x="5700273" y="5386353"/>
              <a:ext cx="766016" cy="767823"/>
              <a:chOff x="5700273" y="5386353"/>
              <a:chExt cx="766016" cy="767823"/>
            </a:xfrm>
            <a:grpFill/>
          </p:grpSpPr>
          <p:sp>
            <p:nvSpPr>
              <p:cNvPr id="37" name="Freeform 36">
                <a:extLst>
                  <a:ext uri="{FF2B5EF4-FFF2-40B4-BE49-F238E27FC236}">
                    <a16:creationId xmlns:a16="http://schemas.microsoft.com/office/drawing/2014/main" id="{680EAE1B-EE00-270E-2959-C6FF7ECB1ABE}"/>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AEAC7BAE-F974-5342-4E84-5DBA91BBD5CC}"/>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38">
                <a:extLst>
                  <a:ext uri="{FF2B5EF4-FFF2-40B4-BE49-F238E27FC236}">
                    <a16:creationId xmlns:a16="http://schemas.microsoft.com/office/drawing/2014/main" id="{964723FB-7FF3-A99E-DD55-E9ECDBCEA7E6}"/>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26124C31-E5E0-DC78-AB28-4693F3541331}"/>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40">
                <a:extLst>
                  <a:ext uri="{FF2B5EF4-FFF2-40B4-BE49-F238E27FC236}">
                    <a16:creationId xmlns:a16="http://schemas.microsoft.com/office/drawing/2014/main" id="{535AF9A4-071A-04C1-BC96-3D689E6F0337}"/>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41">
                <a:extLst>
                  <a:ext uri="{FF2B5EF4-FFF2-40B4-BE49-F238E27FC236}">
                    <a16:creationId xmlns:a16="http://schemas.microsoft.com/office/drawing/2014/main" id="{3F1C8E29-B0FF-4E03-E882-9565CFBB4D12}"/>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id="{0B0B8AB4-6243-51EF-CC6E-3850AB11F896}"/>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1C794E44-CF8B-31BD-9CED-CD153FB5A364}"/>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id="{AC72F896-11C0-716C-A611-B64EA65B0D38}"/>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3DF3D11A-0AB0-9458-0C42-78AC940D7920}"/>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073CF303-45E3-1203-1E89-7559D868C356}"/>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BD66BC3C-466C-8FE4-08C4-0E2FDD0BCFB9}"/>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71DFF5D7-9E67-1DA3-2D69-A7C312402CB8}"/>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0" name="Freeform 49">
                <a:extLst>
                  <a:ext uri="{FF2B5EF4-FFF2-40B4-BE49-F238E27FC236}">
                    <a16:creationId xmlns:a16="http://schemas.microsoft.com/office/drawing/2014/main" id="{DC461E6D-7E56-6556-DB98-6E27F7203A2C}"/>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27" name="Picture 26">
            <a:extLst>
              <a:ext uri="{FF2B5EF4-FFF2-40B4-BE49-F238E27FC236}">
                <a16:creationId xmlns:a16="http://schemas.microsoft.com/office/drawing/2014/main" id="{D1A7FF77-3905-40B8-9EA5-E6332BDE066A}"/>
              </a:ext>
            </a:extLst>
          </p:cNvPr>
          <p:cNvPicPr>
            <a:picLocks noChangeAspect="1"/>
          </p:cNvPicPr>
          <p:nvPr/>
        </p:nvPicPr>
        <p:blipFill>
          <a:blip r:embed="rId3"/>
          <a:stretch>
            <a:fillRect/>
          </a:stretch>
        </p:blipFill>
        <p:spPr>
          <a:xfrm>
            <a:off x="10988654" y="6337041"/>
            <a:ext cx="1127858" cy="390178"/>
          </a:xfrm>
          <a:prstGeom prst="rect">
            <a:avLst/>
          </a:prstGeom>
        </p:spPr>
      </p:pic>
    </p:spTree>
    <p:extLst>
      <p:ext uri="{BB962C8B-B14F-4D97-AF65-F5344CB8AC3E}">
        <p14:creationId xmlns:p14="http://schemas.microsoft.com/office/powerpoint/2010/main" val="430255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45</a:t>
            </a:fld>
            <a:endParaRPr lang="en-US" sz="1291" dirty="0"/>
          </a:p>
        </p:txBody>
      </p:sp>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2503100" y="1217862"/>
            <a:ext cx="7079226" cy="2211138"/>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ctr"/>
            <a:r>
              <a:rPr lang="en-US" sz="2800" dirty="0"/>
              <a:t>Mūsdienās </a:t>
            </a:r>
            <a:r>
              <a:rPr lang="en-US" sz="2800" b="1" dirty="0"/>
              <a:t>ļoti svarīga prasme </a:t>
            </a:r>
            <a:r>
              <a:rPr lang="en-US" sz="2800" dirty="0"/>
              <a:t>ir </a:t>
            </a:r>
            <a:r>
              <a:rPr lang="en-US" sz="2800" b="1" dirty="0">
                <a:solidFill>
                  <a:srgbClr val="8A2061"/>
                </a:solidFill>
              </a:rPr>
              <a:t>datu un informācijas lietotprasme</a:t>
            </a:r>
            <a:r>
              <a:rPr lang="en-US" sz="2800" dirty="0"/>
              <a:t>. Saskaņā ar </a:t>
            </a:r>
            <a:r>
              <a:rPr lang="en-US" sz="2800" dirty="0" err="1"/>
              <a:t>Schield</a:t>
            </a:r>
            <a:r>
              <a:rPr lang="en-US" sz="2800" dirty="0"/>
              <a:t> </a:t>
            </a:r>
            <a:r>
              <a:rPr lang="en-US" sz="2800" dirty="0" err="1"/>
              <a:t>pētījumiem</a:t>
            </a:r>
            <a:r>
              <a:rPr lang="en-US" sz="2800" dirty="0"/>
              <a:t> </a:t>
            </a:r>
            <a:r>
              <a:rPr lang="en-US" sz="2800" dirty="0" err="1"/>
              <a:t>informācij</a:t>
            </a:r>
            <a:r>
              <a:rPr lang="lv-LV" sz="2800" dirty="0" err="1"/>
              <a:t>as</a:t>
            </a:r>
            <a:r>
              <a:rPr lang="lv-LV" sz="2800" dirty="0"/>
              <a:t> </a:t>
            </a:r>
            <a:r>
              <a:rPr lang="en-US" sz="2800" dirty="0" err="1"/>
              <a:t>pratība</a:t>
            </a:r>
            <a:r>
              <a:rPr lang="en-US" sz="2800" dirty="0"/>
              <a:t> ir prasmju kopums, kas prasa, lai indivīdi atpazītu, kad ir nepieciešama informācija, un spētu atrast, novērtēt un efektīvi izmantot nepieciešamo informāciju. </a:t>
            </a:r>
          </a:p>
          <a:p>
            <a:pPr algn="ctr"/>
            <a:endParaRPr lang="en-US" sz="2800" dirty="0"/>
          </a:p>
        </p:txBody>
      </p:sp>
      <p:pic>
        <p:nvPicPr>
          <p:cNvPr id="14" name="Picture Placeholder 13">
            <a:extLst>
              <a:ext uri="{FF2B5EF4-FFF2-40B4-BE49-F238E27FC236}">
                <a16:creationId xmlns:a16="http://schemas.microsoft.com/office/drawing/2014/main" id="{C5634FDD-E6D9-7F67-57A4-988087CD8ABF}"/>
              </a:ext>
            </a:extLst>
          </p:cNvPr>
          <p:cNvPicPr>
            <a:picLocks noGrp="1" noChangeAspect="1"/>
          </p:cNvPicPr>
          <p:nvPr>
            <p:ph type="pic" sz="quarter" idx="21"/>
          </p:nvPr>
        </p:nvPicPr>
        <p:blipFill>
          <a:blip r:embed="rId2"/>
          <a:srcRect t="29684" b="29684"/>
          <a:stretch>
            <a:fillRect/>
          </a:stretch>
        </p:blipFill>
        <p:spPr/>
      </p:pic>
    </p:spTree>
    <p:extLst>
      <p:ext uri="{BB962C8B-B14F-4D97-AF65-F5344CB8AC3E}">
        <p14:creationId xmlns:p14="http://schemas.microsoft.com/office/powerpoint/2010/main" val="31923960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46</a:t>
            </a:fld>
            <a:endParaRPr lang="en-US" sz="1291" dirty="0"/>
          </a:p>
        </p:txBody>
      </p:sp>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3648524" y="258904"/>
            <a:ext cx="8135437" cy="94647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200" dirty="0"/>
              <a:t>Informācijpratīgs cilvēks spēj: noteikt nepieciešamās informācijas apjomu, efektīvi un lietderīgi piekļūt nepieciešamajai informācijai, </a:t>
            </a:r>
            <a:r>
              <a:rPr lang="en-US" sz="2200" dirty="0" err="1"/>
              <a:t>kritiski</a:t>
            </a:r>
            <a:r>
              <a:rPr lang="en-US" sz="2200" dirty="0"/>
              <a:t> </a:t>
            </a:r>
            <a:r>
              <a:rPr lang="lv-LV" sz="2200" dirty="0"/>
              <a:t>to </a:t>
            </a:r>
            <a:r>
              <a:rPr lang="en-US" sz="2200" dirty="0" err="1"/>
              <a:t>izvērtēt</a:t>
            </a:r>
            <a:r>
              <a:rPr lang="en-US" sz="2200" dirty="0"/>
              <a:t>, iekļaut izvēlēto informāciju savā zināšanu bāzē, </a:t>
            </a:r>
            <a:r>
              <a:rPr lang="en-US" sz="2200" dirty="0" err="1"/>
              <a:t>efektīvi</a:t>
            </a:r>
            <a:r>
              <a:rPr lang="en-US" sz="2200" dirty="0"/>
              <a:t> </a:t>
            </a:r>
            <a:r>
              <a:rPr lang="en-US" sz="2200" dirty="0" err="1"/>
              <a:t>izmantot</a:t>
            </a:r>
            <a:r>
              <a:rPr lang="lv-LV" sz="2200" dirty="0"/>
              <a:t>,</a:t>
            </a:r>
            <a:r>
              <a:rPr lang="en-US" sz="2200" dirty="0"/>
              <a:t> lai sasniegtu konkrētu mērķi, un izprast ar informācijas izmantošanu saistītos ekonomiskos, juridiskos un sociālos jautājumus, kā arī piekļūt informācijai un izmantot to ētiski un likumīgi (</a:t>
            </a:r>
            <a:r>
              <a:rPr lang="en-US" sz="2200" dirty="0" err="1"/>
              <a:t>Schield</a:t>
            </a:r>
            <a:r>
              <a:rPr lang="en-US" sz="2200" dirty="0"/>
              <a:t>, n.d.). </a:t>
            </a:r>
          </a:p>
          <a:p>
            <a:pPr algn="just">
              <a:lnSpc>
                <a:spcPts val="2440"/>
              </a:lnSpc>
            </a:pPr>
            <a:endParaRPr lang="en-US" sz="2200" dirty="0"/>
          </a:p>
          <a:p>
            <a:pPr algn="just">
              <a:lnSpc>
                <a:spcPts val="2440"/>
              </a:lnSpc>
            </a:pPr>
            <a:r>
              <a:rPr lang="en-US" sz="2200" b="1" dirty="0">
                <a:solidFill>
                  <a:srgbClr val="8A2061"/>
                </a:solidFill>
              </a:rPr>
              <a:t>Informācijpratība </a:t>
            </a:r>
            <a:r>
              <a:rPr lang="en-US" sz="2200" dirty="0"/>
              <a:t>ir spēja </a:t>
            </a:r>
            <a:r>
              <a:rPr lang="en-US" sz="2200" dirty="0" err="1"/>
              <a:t>efektīvi</a:t>
            </a:r>
            <a:r>
              <a:rPr lang="en-US" sz="2200" dirty="0"/>
              <a:t> </a:t>
            </a:r>
            <a:r>
              <a:rPr lang="en-US" sz="2200" dirty="0" err="1"/>
              <a:t>atrast</a:t>
            </a:r>
            <a:r>
              <a:rPr lang="en-US" sz="2200" dirty="0"/>
              <a:t>, novērtēt un izmantot informāciju. Saskaņā ar pētījumiem datu lietotprasme ir spēja izprast un efektīvi izmantot datus, lai informētu par lēmumiem (View of Creating an Understanding of Data Literacy for a Data-driven Society, n.d.). Tā ietver tādas prasmes kā informācijas izpēte, </a:t>
            </a:r>
            <a:r>
              <a:rPr lang="en-US" sz="2200" dirty="0" err="1"/>
              <a:t>analīze </a:t>
            </a:r>
            <a:r>
              <a:rPr lang="en-US" sz="2200" dirty="0"/>
              <a:t>un komunikācija. </a:t>
            </a:r>
          </a:p>
          <a:p>
            <a:pPr algn="just">
              <a:lnSpc>
                <a:spcPts val="2440"/>
              </a:lnSpc>
            </a:pPr>
            <a:endParaRPr lang="en-US" sz="2200" b="1" dirty="0">
              <a:solidFill>
                <a:srgbClr val="8A2061"/>
              </a:solidFill>
            </a:endParaRPr>
          </a:p>
          <a:p>
            <a:pPr algn="just">
              <a:lnSpc>
                <a:spcPts val="2440"/>
              </a:lnSpc>
            </a:pPr>
            <a:r>
              <a:rPr lang="en-US" sz="2200" b="1" dirty="0">
                <a:solidFill>
                  <a:srgbClr val="8A2061"/>
                </a:solidFill>
              </a:rPr>
              <a:t>Datu lietotprasme </a:t>
            </a:r>
            <a:r>
              <a:rPr lang="en-US" sz="2200" dirty="0"/>
              <a:t>ir spēja saprast un strādāt ar datiem, tostarp tādas prasmes kā datu vākšana un </a:t>
            </a:r>
            <a:r>
              <a:rPr lang="en-US" sz="2200" dirty="0" err="1"/>
              <a:t>analīze.</a:t>
            </a:r>
            <a:r>
              <a:rPr lang="en-US" sz="2200" dirty="0"/>
              <a:t> Informācijas interpretācija attiecas uz informācijas izpratnes un jēgas radīšanas procesu, tostarp spēju noteikt neobjektivitāti, novērtēt ticamību un kontekstualizēt informāciju.</a:t>
            </a:r>
          </a:p>
          <a:p>
            <a:pPr algn="just">
              <a:lnSpc>
                <a:spcPts val="2440"/>
              </a:lnSpc>
            </a:pPr>
            <a:endParaRPr lang="en-US" sz="2200" dirty="0"/>
          </a:p>
          <a:p>
            <a:pPr algn="just">
              <a:lnSpc>
                <a:spcPts val="2440"/>
              </a:lnSpc>
            </a:pPr>
            <a:endParaRPr lang="en-US" sz="2200" dirty="0"/>
          </a:p>
        </p:txBody>
      </p:sp>
      <p:pic>
        <p:nvPicPr>
          <p:cNvPr id="2" name="Picture Placeholder 47">
            <a:extLst>
              <a:ext uri="{FF2B5EF4-FFF2-40B4-BE49-F238E27FC236}">
                <a16:creationId xmlns:a16="http://schemas.microsoft.com/office/drawing/2014/main" id="{D9AA9119-3750-349C-B602-84D1B6000AE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9180" r="19180"/>
          <a:stretch/>
        </p:blipFill>
        <p:spPr>
          <a:xfrm>
            <a:off x="0" y="0"/>
            <a:ext cx="3126658" cy="6858000"/>
          </a:xfrm>
          <a:prstGeom prst="rect">
            <a:avLst/>
          </a:prstGeom>
          <a:solidFill>
            <a:schemeClr val="bg1">
              <a:lumMod val="85000"/>
            </a:schemeClr>
          </a:solidFill>
        </p:spPr>
      </p:pic>
      <p:pic>
        <p:nvPicPr>
          <p:cNvPr id="5" name="Picture 4">
            <a:extLst>
              <a:ext uri="{FF2B5EF4-FFF2-40B4-BE49-F238E27FC236}">
                <a16:creationId xmlns:a16="http://schemas.microsoft.com/office/drawing/2014/main" id="{0F7D4016-63B6-EC43-08D2-1B28B15AB126}"/>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2387586" y="5519934"/>
            <a:ext cx="1443600" cy="356400"/>
          </a:xfrm>
          <a:prstGeom prst="rect">
            <a:avLst/>
          </a:prstGeom>
        </p:spPr>
      </p:pic>
      <p:pic>
        <p:nvPicPr>
          <p:cNvPr id="7" name="Picture 6">
            <a:extLst>
              <a:ext uri="{FF2B5EF4-FFF2-40B4-BE49-F238E27FC236}">
                <a16:creationId xmlns:a16="http://schemas.microsoft.com/office/drawing/2014/main" id="{F7F76C46-2EE0-417F-ACF9-5704587F6A5E}"/>
              </a:ext>
            </a:extLst>
          </p:cNvPr>
          <p:cNvPicPr>
            <a:picLocks noChangeAspect="1"/>
          </p:cNvPicPr>
          <p:nvPr/>
        </p:nvPicPr>
        <p:blipFill>
          <a:blip r:embed="rId4"/>
          <a:stretch>
            <a:fillRect/>
          </a:stretch>
        </p:blipFill>
        <p:spPr>
          <a:xfrm>
            <a:off x="10988654" y="6337041"/>
            <a:ext cx="1127858" cy="390178"/>
          </a:xfrm>
          <a:prstGeom prst="rect">
            <a:avLst/>
          </a:prstGeom>
        </p:spPr>
      </p:pic>
    </p:spTree>
    <p:extLst>
      <p:ext uri="{BB962C8B-B14F-4D97-AF65-F5344CB8AC3E}">
        <p14:creationId xmlns:p14="http://schemas.microsoft.com/office/powerpoint/2010/main" val="30047506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47</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8153400" cy="3731669"/>
          </a:xfrm>
        </p:spPr>
        <p:txBody>
          <a:bodyPr/>
          <a:lstStyle/>
          <a:p>
            <a:pPr>
              <a:lnSpc>
                <a:spcPts val="2440"/>
              </a:lnSpc>
            </a:pPr>
            <a:r>
              <a:rPr lang="en-US" sz="2200" b="1" dirty="0"/>
              <a:t>Saistītās prasmes:</a:t>
            </a:r>
          </a:p>
          <a:p>
            <a:pPr>
              <a:lnSpc>
                <a:spcPts val="2440"/>
              </a:lnSpc>
            </a:pPr>
            <a:endParaRPr lang="en-US" sz="2200" dirty="0"/>
          </a:p>
          <a:p>
            <a:pPr marL="342900" indent="-342900">
              <a:lnSpc>
                <a:spcPts val="2440"/>
              </a:lnSpc>
              <a:buClr>
                <a:srgbClr val="186BA8"/>
              </a:buClr>
              <a:buFont typeface="Arial" panose="020B0604020202020204" pitchFamily="34" charset="0"/>
              <a:buChar char="•"/>
            </a:pPr>
            <a:r>
              <a:rPr lang="lv-LV" sz="2200" dirty="0"/>
              <a:t>Tiekšanās</a:t>
            </a:r>
            <a:endParaRPr lang="en-US" sz="2200" dirty="0"/>
          </a:p>
          <a:p>
            <a:pPr marL="342900" indent="-342900">
              <a:lnSpc>
                <a:spcPts val="2440"/>
              </a:lnSpc>
              <a:buClr>
                <a:srgbClr val="186BA8"/>
              </a:buClr>
              <a:buFont typeface="Arial" panose="020B0604020202020204" pitchFamily="34" charset="0"/>
              <a:buChar char="•"/>
            </a:pPr>
            <a:r>
              <a:rPr lang="en-US" sz="2200" dirty="0"/>
              <a:t>Efektivitāte un uzskati</a:t>
            </a:r>
          </a:p>
          <a:p>
            <a:pPr marL="342900" indent="-342900">
              <a:lnSpc>
                <a:spcPts val="2440"/>
              </a:lnSpc>
              <a:buClr>
                <a:srgbClr val="186BA8"/>
              </a:buClr>
              <a:buFont typeface="Arial" panose="020B0604020202020204" pitchFamily="34" charset="0"/>
              <a:buChar char="•"/>
            </a:pPr>
            <a:r>
              <a:rPr lang="en-US" sz="2200" dirty="0"/>
              <a:t>Pateicība un cerība</a:t>
            </a:r>
          </a:p>
          <a:p>
            <a:pPr marL="342900" indent="-342900">
              <a:lnSpc>
                <a:spcPts val="2440"/>
              </a:lnSpc>
              <a:buClr>
                <a:srgbClr val="186BA8"/>
              </a:buClr>
              <a:buFont typeface="Arial" panose="020B0604020202020204" pitchFamily="34" charset="0"/>
              <a:buChar char="•"/>
            </a:pPr>
            <a:r>
              <a:rPr lang="en-US" sz="2200" dirty="0"/>
              <a:t>Identitāte, garīgā identitāte </a:t>
            </a:r>
          </a:p>
          <a:p>
            <a:pPr marL="342900" indent="-342900">
              <a:lnSpc>
                <a:spcPts val="2440"/>
              </a:lnSpc>
              <a:buClr>
                <a:srgbClr val="186BA8"/>
              </a:buClr>
              <a:buFont typeface="Arial" panose="020B0604020202020204" pitchFamily="34" charset="0"/>
              <a:buChar char="•"/>
            </a:pPr>
            <a:r>
              <a:rPr lang="lv-LV" sz="2200" dirty="0" err="1"/>
              <a:t>Apzinātība</a:t>
            </a:r>
            <a:endParaRPr lang="en-US" sz="2200" dirty="0"/>
          </a:p>
          <a:p>
            <a:pPr marL="342900" indent="-342900">
              <a:lnSpc>
                <a:spcPts val="2440"/>
              </a:lnSpc>
              <a:buClr>
                <a:srgbClr val="186BA8"/>
              </a:buClr>
              <a:buFont typeface="Arial" panose="020B0604020202020204" pitchFamily="34" charset="0"/>
              <a:buChar char="•"/>
            </a:pPr>
            <a:r>
              <a:rPr lang="en-US" sz="2200" dirty="0"/>
              <a:t>Motivācija un vēlme uzņemties iniciatīvu.</a:t>
            </a:r>
          </a:p>
          <a:p>
            <a:pPr marL="342900" indent="-342900">
              <a:lnSpc>
                <a:spcPts val="2440"/>
              </a:lnSpc>
              <a:buClr>
                <a:srgbClr val="186BA8"/>
              </a:buClr>
              <a:buFont typeface="Arial" panose="020B0604020202020204" pitchFamily="34" charset="0"/>
              <a:buChar char="•"/>
            </a:pPr>
            <a:r>
              <a:rPr lang="en-US" sz="2200" dirty="0"/>
              <a:t>Pozitīva pašnovērtējuma kodols </a:t>
            </a:r>
          </a:p>
          <a:p>
            <a:pPr marL="342900" indent="-342900">
              <a:lnSpc>
                <a:spcPts val="2440"/>
              </a:lnSpc>
              <a:buClr>
                <a:srgbClr val="186BA8"/>
              </a:buClr>
              <a:buFont typeface="Arial" panose="020B0604020202020204" pitchFamily="34" charset="0"/>
              <a:buChar char="•"/>
            </a:pPr>
            <a:r>
              <a:rPr lang="en-US" sz="2200" dirty="0"/>
              <a:t>Pārdomas, refleksija, refleksīvā domāšana, vērtēšana, uzraudzība</a:t>
            </a:r>
          </a:p>
          <a:p>
            <a:pPr marL="342900" indent="-342900">
              <a:lnSpc>
                <a:spcPts val="2440"/>
              </a:lnSpc>
              <a:buClr>
                <a:srgbClr val="186BA8"/>
              </a:buClr>
              <a:buFont typeface="Arial" panose="020B0604020202020204" pitchFamily="34" charset="0"/>
              <a:buChar char="•"/>
            </a:pPr>
            <a:r>
              <a:rPr lang="en-US" sz="2200" dirty="0"/>
              <a:t>Paškompetence, pašvērtīgums, pozitīva pašorientācija.</a:t>
            </a:r>
          </a:p>
          <a:p>
            <a:pPr marL="342900" indent="-342900">
              <a:lnSpc>
                <a:spcPts val="2440"/>
              </a:lnSpc>
              <a:buClr>
                <a:srgbClr val="186BA8"/>
              </a:buClr>
              <a:buFont typeface="Arial" panose="020B0604020202020204" pitchFamily="34" charset="0"/>
              <a:buChar char="•"/>
            </a:pPr>
            <a:r>
              <a:rPr lang="en-US" sz="2200" dirty="0"/>
              <a:t>Uzticēšanās (sev, citiem, iestādēm)</a:t>
            </a:r>
          </a:p>
          <a:p>
            <a:pPr marL="342900" indent="-342900">
              <a:lnSpc>
                <a:spcPts val="2440"/>
              </a:lnSpc>
              <a:buClr>
                <a:srgbClr val="186BA8"/>
              </a:buClr>
              <a:buFont typeface="Arial" panose="020B0604020202020204" pitchFamily="34" charset="0"/>
              <a:buChar char="•"/>
            </a:pPr>
            <a:r>
              <a:rPr lang="en-US" sz="2200" dirty="0"/>
              <a:t>Labklājība</a:t>
            </a:r>
          </a:p>
          <a:p>
            <a:pPr marL="342900" indent="-342900">
              <a:lnSpc>
                <a:spcPts val="2440"/>
              </a:lnSpc>
              <a:buClr>
                <a:srgbClr val="186BA8"/>
              </a:buClr>
              <a:buFont typeface="Arial" panose="020B0604020202020204" pitchFamily="34" charset="0"/>
              <a:buChar char="•"/>
            </a:pPr>
            <a:endParaRPr lang="en-US" sz="2200" dirty="0"/>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1" y="643158"/>
            <a:ext cx="8988138"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Labklājība, pozitīva attieksme un apzinīgums</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11</a:t>
            </a:r>
          </a:p>
        </p:txBody>
      </p:sp>
      <p:grpSp>
        <p:nvGrpSpPr>
          <p:cNvPr id="2" name="Group 1">
            <a:extLst>
              <a:ext uri="{FF2B5EF4-FFF2-40B4-BE49-F238E27FC236}">
                <a16:creationId xmlns:a16="http://schemas.microsoft.com/office/drawing/2014/main" id="{D9152638-223A-94DC-D184-0D27CEB1D700}"/>
              </a:ext>
            </a:extLst>
          </p:cNvPr>
          <p:cNvGrpSpPr/>
          <p:nvPr/>
        </p:nvGrpSpPr>
        <p:grpSpPr>
          <a:xfrm>
            <a:off x="9718999" y="2212225"/>
            <a:ext cx="1628021" cy="1879991"/>
            <a:chOff x="8823055" y="3850915"/>
            <a:chExt cx="751563" cy="867883"/>
          </a:xfrm>
          <a:solidFill>
            <a:srgbClr val="1C1442"/>
          </a:solidFill>
        </p:grpSpPr>
        <p:sp>
          <p:nvSpPr>
            <p:cNvPr id="3" name="Freeform 2">
              <a:extLst>
                <a:ext uri="{FF2B5EF4-FFF2-40B4-BE49-F238E27FC236}">
                  <a16:creationId xmlns:a16="http://schemas.microsoft.com/office/drawing/2014/main" id="{858CD173-11B7-FDD9-95D1-11B9DAE65B44}"/>
                </a:ext>
              </a:extLst>
            </p:cNvPr>
            <p:cNvSpPr/>
            <p:nvPr/>
          </p:nvSpPr>
          <p:spPr>
            <a:xfrm>
              <a:off x="9039852" y="3869676"/>
              <a:ext cx="346875" cy="361328"/>
            </a:xfrm>
            <a:custGeom>
              <a:avLst/>
              <a:gdLst>
                <a:gd name="connsiteX0" fmla="*/ 0 w 346875"/>
                <a:gd name="connsiteY0" fmla="*/ 173437 h 361328"/>
                <a:gd name="connsiteX1" fmla="*/ 173438 w 346875"/>
                <a:gd name="connsiteY1" fmla="*/ 0 h 361328"/>
                <a:gd name="connsiteX2" fmla="*/ 346875 w 346875"/>
                <a:gd name="connsiteY2" fmla="*/ 173437 h 361328"/>
                <a:gd name="connsiteX3" fmla="*/ 240283 w 346875"/>
                <a:gd name="connsiteY3" fmla="*/ 333325 h 361328"/>
                <a:gd name="connsiteX4" fmla="*/ 231250 w 346875"/>
                <a:gd name="connsiteY4" fmla="*/ 346875 h 361328"/>
                <a:gd name="connsiteX5" fmla="*/ 231250 w 346875"/>
                <a:gd name="connsiteY5" fmla="*/ 361329 h 361328"/>
                <a:gd name="connsiteX6" fmla="*/ 115625 w 346875"/>
                <a:gd name="connsiteY6" fmla="*/ 361329 h 361328"/>
                <a:gd name="connsiteX7" fmla="*/ 115625 w 346875"/>
                <a:gd name="connsiteY7" fmla="*/ 346875 h 361328"/>
                <a:gd name="connsiteX8" fmla="*/ 106592 w 346875"/>
                <a:gd name="connsiteY8" fmla="*/ 333325 h 361328"/>
                <a:gd name="connsiteX9" fmla="*/ 0 w 346875"/>
                <a:gd name="connsiteY9" fmla="*/ 173437 h 36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875" h="361328">
                  <a:moveTo>
                    <a:pt x="0" y="173437"/>
                  </a:moveTo>
                  <a:cubicBezTo>
                    <a:pt x="0" y="77685"/>
                    <a:pt x="77685" y="0"/>
                    <a:pt x="173438" y="0"/>
                  </a:cubicBezTo>
                  <a:cubicBezTo>
                    <a:pt x="269190" y="0"/>
                    <a:pt x="346875" y="77685"/>
                    <a:pt x="346875" y="173437"/>
                  </a:cubicBezTo>
                  <a:cubicBezTo>
                    <a:pt x="346875" y="242993"/>
                    <a:pt x="304419" y="306226"/>
                    <a:pt x="240283" y="333325"/>
                  </a:cubicBezTo>
                  <a:cubicBezTo>
                    <a:pt x="234864" y="335132"/>
                    <a:pt x="231250" y="340552"/>
                    <a:pt x="231250" y="346875"/>
                  </a:cubicBezTo>
                  <a:lnTo>
                    <a:pt x="231250" y="361329"/>
                  </a:lnTo>
                  <a:lnTo>
                    <a:pt x="115625" y="361329"/>
                  </a:lnTo>
                  <a:lnTo>
                    <a:pt x="115625" y="346875"/>
                  </a:lnTo>
                  <a:cubicBezTo>
                    <a:pt x="115625" y="341455"/>
                    <a:pt x="112012" y="336035"/>
                    <a:pt x="106592" y="333325"/>
                  </a:cubicBezTo>
                  <a:cubicBezTo>
                    <a:pt x="42456" y="307129"/>
                    <a:pt x="0" y="243897"/>
                    <a:pt x="0" y="173437"/>
                  </a:cubicBez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5" name="Graphic 2">
              <a:extLst>
                <a:ext uri="{FF2B5EF4-FFF2-40B4-BE49-F238E27FC236}">
                  <a16:creationId xmlns:a16="http://schemas.microsoft.com/office/drawing/2014/main" id="{01F23517-5D25-473B-E33D-B58B5C482D4E}"/>
                </a:ext>
              </a:extLst>
            </p:cNvPr>
            <p:cNvGrpSpPr/>
            <p:nvPr/>
          </p:nvGrpSpPr>
          <p:grpSpPr>
            <a:xfrm>
              <a:off x="8823055" y="3850915"/>
              <a:ext cx="751563" cy="867883"/>
              <a:chOff x="8823055" y="3850915"/>
              <a:chExt cx="751563" cy="867883"/>
            </a:xfrm>
            <a:grpFill/>
          </p:grpSpPr>
          <p:sp>
            <p:nvSpPr>
              <p:cNvPr id="6" name="Freeform 5">
                <a:extLst>
                  <a:ext uri="{FF2B5EF4-FFF2-40B4-BE49-F238E27FC236}">
                    <a16:creationId xmlns:a16="http://schemas.microsoft.com/office/drawing/2014/main" id="{69DB36C8-D703-A339-2871-81CF7060608C}"/>
                  </a:ext>
                </a:extLst>
              </p:cNvPr>
              <p:cNvSpPr/>
              <p:nvPr/>
            </p:nvSpPr>
            <p:spPr>
              <a:xfrm>
                <a:off x="9444540"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2" y="0"/>
                      <a:pt x="72266" y="6323"/>
                      <a:pt x="72266" y="14453"/>
                    </a:cubicBezTo>
                    <a:cubicBezTo>
                      <a:pt x="72266" y="22583"/>
                      <a:pt x="65942" y="28906"/>
                      <a:pt x="5781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A69D7F10-59A2-FC2C-B836-5A5AF641897D}"/>
                  </a:ext>
                </a:extLst>
              </p:cNvPr>
              <p:cNvSpPr/>
              <p:nvPr/>
            </p:nvSpPr>
            <p:spPr>
              <a:xfrm>
                <a:off x="9413827" y="3902196"/>
                <a:ext cx="66846" cy="50585"/>
              </a:xfrm>
              <a:custGeom>
                <a:avLst/>
                <a:gdLst>
                  <a:gd name="connsiteX0" fmla="*/ 14453 w 66846"/>
                  <a:gd name="connsiteY0" fmla="*/ 50586 h 50585"/>
                  <a:gd name="connsiteX1" fmla="*/ 0 w 66846"/>
                  <a:gd name="connsiteY1" fmla="*/ 36133 h 50585"/>
                  <a:gd name="connsiteX2" fmla="*/ 7227 w 66846"/>
                  <a:gd name="connsiteY2" fmla="*/ 23486 h 50585"/>
                  <a:gd name="connsiteX3" fmla="*/ 45166 w 66846"/>
                  <a:gd name="connsiteY3" fmla="*/ 1807 h 50585"/>
                  <a:gd name="connsiteX4" fmla="*/ 65039 w 66846"/>
                  <a:gd name="connsiteY4" fmla="*/ 7226 h 50585"/>
                  <a:gd name="connsiteX5" fmla="*/ 59620 w 66846"/>
                  <a:gd name="connsiteY5" fmla="*/ 27100 h 50585"/>
                  <a:gd name="connsiteX6" fmla="*/ 21680 w 66846"/>
                  <a:gd name="connsiteY6" fmla="*/ 48780 h 50585"/>
                  <a:gd name="connsiteX7" fmla="*/ 14453 w 66846"/>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6" h="50585">
                    <a:moveTo>
                      <a:pt x="14453" y="50586"/>
                    </a:moveTo>
                    <a:cubicBezTo>
                      <a:pt x="6323" y="50586"/>
                      <a:pt x="0" y="44263"/>
                      <a:pt x="0" y="36133"/>
                    </a:cubicBezTo>
                    <a:cubicBezTo>
                      <a:pt x="0" y="30713"/>
                      <a:pt x="2710" y="26197"/>
                      <a:pt x="7227" y="23486"/>
                    </a:cubicBezTo>
                    <a:lnTo>
                      <a:pt x="45166" y="1807"/>
                    </a:lnTo>
                    <a:cubicBezTo>
                      <a:pt x="52393" y="-1807"/>
                      <a:pt x="60523" y="0"/>
                      <a:pt x="65039" y="7226"/>
                    </a:cubicBezTo>
                    <a:cubicBezTo>
                      <a:pt x="68653" y="14453"/>
                      <a:pt x="66846" y="22583"/>
                      <a:pt x="59620" y="27100"/>
                    </a:cubicBezTo>
                    <a:lnTo>
                      <a:pt x="21680" y="48780"/>
                    </a:lnTo>
                    <a:cubicBezTo>
                      <a:pt x="19873" y="49683"/>
                      <a:pt x="17163" y="50586"/>
                      <a:pt x="14453" y="5058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A750FC2B-4125-617C-1080-364E204EC4C6}"/>
                  </a:ext>
                </a:extLst>
              </p:cNvPr>
              <p:cNvSpPr/>
              <p:nvPr/>
            </p:nvSpPr>
            <p:spPr>
              <a:xfrm>
                <a:off x="8880867"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3" y="0"/>
                      <a:pt x="72266" y="6323"/>
                      <a:pt x="72266" y="14453"/>
                    </a:cubicBezTo>
                    <a:cubicBezTo>
                      <a:pt x="72266" y="22583"/>
                      <a:pt x="65943" y="28906"/>
                      <a:pt x="5781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97E778AA-9C92-C76E-DB39-4E6BF7A70970}"/>
                  </a:ext>
                </a:extLst>
              </p:cNvPr>
              <p:cNvSpPr/>
              <p:nvPr/>
            </p:nvSpPr>
            <p:spPr>
              <a:xfrm>
                <a:off x="8917904" y="3902196"/>
                <a:ext cx="66845" cy="50585"/>
              </a:xfrm>
              <a:custGeom>
                <a:avLst/>
                <a:gdLst>
                  <a:gd name="connsiteX0" fmla="*/ 52393 w 66845"/>
                  <a:gd name="connsiteY0" fmla="*/ 50586 h 50585"/>
                  <a:gd name="connsiteX1" fmla="*/ 45166 w 66845"/>
                  <a:gd name="connsiteY1" fmla="*/ 48780 h 50585"/>
                  <a:gd name="connsiteX2" fmla="*/ 7226 w 66845"/>
                  <a:gd name="connsiteY2" fmla="*/ 27100 h 50585"/>
                  <a:gd name="connsiteX3" fmla="*/ 1807 w 66845"/>
                  <a:gd name="connsiteY3" fmla="*/ 7226 h 50585"/>
                  <a:gd name="connsiteX4" fmla="*/ 21679 w 66845"/>
                  <a:gd name="connsiteY4" fmla="*/ 1807 h 50585"/>
                  <a:gd name="connsiteX5" fmla="*/ 59619 w 66845"/>
                  <a:gd name="connsiteY5" fmla="*/ 23486 h 50585"/>
                  <a:gd name="connsiteX6" fmla="*/ 65039 w 66845"/>
                  <a:gd name="connsiteY6" fmla="*/ 43359 h 50585"/>
                  <a:gd name="connsiteX7" fmla="*/ 5239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52393" y="50586"/>
                    </a:moveTo>
                    <a:cubicBezTo>
                      <a:pt x="49683" y="50586"/>
                      <a:pt x="46973" y="49683"/>
                      <a:pt x="45166" y="48780"/>
                    </a:cubicBezTo>
                    <a:lnTo>
                      <a:pt x="7226" y="27100"/>
                    </a:lnTo>
                    <a:cubicBezTo>
                      <a:pt x="0" y="23486"/>
                      <a:pt x="-1807" y="14453"/>
                      <a:pt x="1807" y="7226"/>
                    </a:cubicBezTo>
                    <a:cubicBezTo>
                      <a:pt x="5420" y="0"/>
                      <a:pt x="14453" y="-1807"/>
                      <a:pt x="21679" y="1807"/>
                    </a:cubicBezTo>
                    <a:lnTo>
                      <a:pt x="59619" y="23486"/>
                    </a:lnTo>
                    <a:cubicBezTo>
                      <a:pt x="66845" y="27100"/>
                      <a:pt x="68652" y="36133"/>
                      <a:pt x="65039" y="43359"/>
                    </a:cubicBezTo>
                    <a:cubicBezTo>
                      <a:pt x="62329" y="47876"/>
                      <a:pt x="56909" y="50586"/>
                      <a:pt x="52393" y="5058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EC640B71-81A6-0C34-C416-CE0CBF86E6CA}"/>
                  </a:ext>
                </a:extLst>
              </p:cNvPr>
              <p:cNvSpPr/>
              <p:nvPr/>
            </p:nvSpPr>
            <p:spPr>
              <a:xfrm>
                <a:off x="8917904" y="4155126"/>
                <a:ext cx="66845" cy="50585"/>
              </a:xfrm>
              <a:custGeom>
                <a:avLst/>
                <a:gdLst>
                  <a:gd name="connsiteX0" fmla="*/ 14453 w 66845"/>
                  <a:gd name="connsiteY0" fmla="*/ 50586 h 50585"/>
                  <a:gd name="connsiteX1" fmla="*/ 0 w 66845"/>
                  <a:gd name="connsiteY1" fmla="*/ 36133 h 50585"/>
                  <a:gd name="connsiteX2" fmla="*/ 7226 w 66845"/>
                  <a:gd name="connsiteY2" fmla="*/ 23486 h 50585"/>
                  <a:gd name="connsiteX3" fmla="*/ 45166 w 66845"/>
                  <a:gd name="connsiteY3" fmla="*/ 1807 h 50585"/>
                  <a:gd name="connsiteX4" fmla="*/ 65039 w 66845"/>
                  <a:gd name="connsiteY4" fmla="*/ 7226 h 50585"/>
                  <a:gd name="connsiteX5" fmla="*/ 59619 w 66845"/>
                  <a:gd name="connsiteY5" fmla="*/ 27100 h 50585"/>
                  <a:gd name="connsiteX6" fmla="*/ 21679 w 66845"/>
                  <a:gd name="connsiteY6" fmla="*/ 48780 h 50585"/>
                  <a:gd name="connsiteX7" fmla="*/ 1445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14453" y="50586"/>
                    </a:moveTo>
                    <a:cubicBezTo>
                      <a:pt x="6323" y="50586"/>
                      <a:pt x="0" y="44263"/>
                      <a:pt x="0" y="36133"/>
                    </a:cubicBezTo>
                    <a:cubicBezTo>
                      <a:pt x="0" y="30713"/>
                      <a:pt x="2710" y="26197"/>
                      <a:pt x="7226" y="23486"/>
                    </a:cubicBezTo>
                    <a:lnTo>
                      <a:pt x="45166" y="1807"/>
                    </a:lnTo>
                    <a:cubicBezTo>
                      <a:pt x="52393" y="-1807"/>
                      <a:pt x="60523" y="0"/>
                      <a:pt x="65039" y="7226"/>
                    </a:cubicBezTo>
                    <a:cubicBezTo>
                      <a:pt x="68652" y="14453"/>
                      <a:pt x="66845" y="22583"/>
                      <a:pt x="59619" y="27100"/>
                    </a:cubicBezTo>
                    <a:lnTo>
                      <a:pt x="21679" y="48780"/>
                    </a:lnTo>
                    <a:cubicBezTo>
                      <a:pt x="19873" y="49683"/>
                      <a:pt x="17163" y="50586"/>
                      <a:pt x="14453" y="5058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C388947D-7B79-F785-07D9-D6CE1A52356E}"/>
                  </a:ext>
                </a:extLst>
              </p:cNvPr>
              <p:cNvSpPr/>
              <p:nvPr/>
            </p:nvSpPr>
            <p:spPr>
              <a:xfrm>
                <a:off x="9213290" y="3952782"/>
                <a:ext cx="130155" cy="202344"/>
              </a:xfrm>
              <a:custGeom>
                <a:avLst/>
                <a:gdLst>
                  <a:gd name="connsiteX0" fmla="*/ 43359 w 130155"/>
                  <a:gd name="connsiteY0" fmla="*/ 202344 h 202344"/>
                  <a:gd name="connsiteX1" fmla="*/ 0 w 130155"/>
                  <a:gd name="connsiteY1" fmla="*/ 158985 h 202344"/>
                  <a:gd name="connsiteX2" fmla="*/ 0 w 130155"/>
                  <a:gd name="connsiteY2" fmla="*/ 43360 h 202344"/>
                  <a:gd name="connsiteX3" fmla="*/ 43359 w 130155"/>
                  <a:gd name="connsiteY3" fmla="*/ 0 h 202344"/>
                  <a:gd name="connsiteX4" fmla="*/ 86719 w 130155"/>
                  <a:gd name="connsiteY4" fmla="*/ 43360 h 202344"/>
                  <a:gd name="connsiteX5" fmla="*/ 86719 w 130155"/>
                  <a:gd name="connsiteY5" fmla="*/ 45166 h 202344"/>
                  <a:gd name="connsiteX6" fmla="*/ 128271 w 130155"/>
                  <a:gd name="connsiteY6" fmla="*/ 115626 h 202344"/>
                  <a:gd name="connsiteX7" fmla="*/ 86719 w 130155"/>
                  <a:gd name="connsiteY7" fmla="*/ 157178 h 202344"/>
                  <a:gd name="connsiteX8" fmla="*/ 86719 w 130155"/>
                  <a:gd name="connsiteY8" fmla="*/ 158985 h 202344"/>
                  <a:gd name="connsiteX9" fmla="*/ 43359 w 130155"/>
                  <a:gd name="connsiteY9" fmla="*/ 202344 h 202344"/>
                  <a:gd name="connsiteX10" fmla="*/ 43359 w 130155"/>
                  <a:gd name="connsiteY10" fmla="*/ 28906 h 202344"/>
                  <a:gd name="connsiteX11" fmla="*/ 28906 w 130155"/>
                  <a:gd name="connsiteY11" fmla="*/ 43360 h 202344"/>
                  <a:gd name="connsiteX12" fmla="*/ 28906 w 130155"/>
                  <a:gd name="connsiteY12" fmla="*/ 158985 h 202344"/>
                  <a:gd name="connsiteX13" fmla="*/ 43359 w 130155"/>
                  <a:gd name="connsiteY13" fmla="*/ 173438 h 202344"/>
                  <a:gd name="connsiteX14" fmla="*/ 57812 w 130155"/>
                  <a:gd name="connsiteY14" fmla="*/ 158985 h 202344"/>
                  <a:gd name="connsiteX15" fmla="*/ 56005 w 130155"/>
                  <a:gd name="connsiteY15" fmla="*/ 151758 h 202344"/>
                  <a:gd name="connsiteX16" fmla="*/ 60522 w 130155"/>
                  <a:gd name="connsiteY16" fmla="*/ 131885 h 202344"/>
                  <a:gd name="connsiteX17" fmla="*/ 71362 w 130155"/>
                  <a:gd name="connsiteY17" fmla="*/ 130079 h 202344"/>
                  <a:gd name="connsiteX18" fmla="*/ 101172 w 130155"/>
                  <a:gd name="connsiteY18" fmla="*/ 101172 h 202344"/>
                  <a:gd name="connsiteX19" fmla="*/ 101172 w 130155"/>
                  <a:gd name="connsiteY19" fmla="*/ 101172 h 202344"/>
                  <a:gd name="connsiteX20" fmla="*/ 72266 w 130155"/>
                  <a:gd name="connsiteY20" fmla="*/ 72266 h 202344"/>
                  <a:gd name="connsiteX21" fmla="*/ 56909 w 130155"/>
                  <a:gd name="connsiteY21" fmla="*/ 66846 h 202344"/>
                  <a:gd name="connsiteX22" fmla="*/ 56005 w 130155"/>
                  <a:gd name="connsiteY22" fmla="*/ 50586 h 202344"/>
                  <a:gd name="connsiteX23" fmla="*/ 57812 w 130155"/>
                  <a:gd name="connsiteY23" fmla="*/ 43360 h 202344"/>
                  <a:gd name="connsiteX24" fmla="*/ 43359 w 130155"/>
                  <a:gd name="connsiteY24" fmla="*/ 28906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0155" h="202344">
                    <a:moveTo>
                      <a:pt x="43359" y="202344"/>
                    </a:moveTo>
                    <a:cubicBezTo>
                      <a:pt x="18970" y="202344"/>
                      <a:pt x="0" y="183375"/>
                      <a:pt x="0" y="158985"/>
                    </a:cubicBezTo>
                    <a:lnTo>
                      <a:pt x="0" y="43360"/>
                    </a:lnTo>
                    <a:cubicBezTo>
                      <a:pt x="0" y="18970"/>
                      <a:pt x="18970" y="0"/>
                      <a:pt x="43359" y="0"/>
                    </a:cubicBezTo>
                    <a:cubicBezTo>
                      <a:pt x="67749" y="0"/>
                      <a:pt x="86719" y="18970"/>
                      <a:pt x="86719" y="43360"/>
                    </a:cubicBezTo>
                    <a:cubicBezTo>
                      <a:pt x="86719" y="44263"/>
                      <a:pt x="86719" y="44263"/>
                      <a:pt x="86719" y="45166"/>
                    </a:cubicBezTo>
                    <a:cubicBezTo>
                      <a:pt x="117432" y="53296"/>
                      <a:pt x="136401" y="84912"/>
                      <a:pt x="128271" y="115626"/>
                    </a:cubicBezTo>
                    <a:cubicBezTo>
                      <a:pt x="122852" y="136402"/>
                      <a:pt x="107495" y="151758"/>
                      <a:pt x="86719" y="157178"/>
                    </a:cubicBezTo>
                    <a:cubicBezTo>
                      <a:pt x="86719" y="158081"/>
                      <a:pt x="86719" y="158081"/>
                      <a:pt x="86719" y="158985"/>
                    </a:cubicBezTo>
                    <a:cubicBezTo>
                      <a:pt x="86719" y="183375"/>
                      <a:pt x="67749" y="202344"/>
                      <a:pt x="43359" y="202344"/>
                    </a:cubicBezTo>
                    <a:close/>
                    <a:moveTo>
                      <a:pt x="43359" y="28906"/>
                    </a:moveTo>
                    <a:cubicBezTo>
                      <a:pt x="35229" y="28906"/>
                      <a:pt x="28906" y="35230"/>
                      <a:pt x="28906" y="43360"/>
                    </a:cubicBezTo>
                    <a:lnTo>
                      <a:pt x="28906" y="158985"/>
                    </a:lnTo>
                    <a:cubicBezTo>
                      <a:pt x="28906" y="167114"/>
                      <a:pt x="35229" y="173438"/>
                      <a:pt x="43359" y="173438"/>
                    </a:cubicBezTo>
                    <a:cubicBezTo>
                      <a:pt x="51489" y="173438"/>
                      <a:pt x="57812" y="167114"/>
                      <a:pt x="57812" y="158985"/>
                    </a:cubicBezTo>
                    <a:cubicBezTo>
                      <a:pt x="57812" y="156275"/>
                      <a:pt x="56909" y="153565"/>
                      <a:pt x="56005" y="151758"/>
                    </a:cubicBezTo>
                    <a:cubicBezTo>
                      <a:pt x="51489" y="144531"/>
                      <a:pt x="54199" y="136402"/>
                      <a:pt x="60522" y="131885"/>
                    </a:cubicBezTo>
                    <a:cubicBezTo>
                      <a:pt x="64136" y="130079"/>
                      <a:pt x="67749" y="129175"/>
                      <a:pt x="71362" y="130079"/>
                    </a:cubicBezTo>
                    <a:cubicBezTo>
                      <a:pt x="87622" y="130079"/>
                      <a:pt x="101172" y="117432"/>
                      <a:pt x="101172" y="101172"/>
                    </a:cubicBezTo>
                    <a:cubicBezTo>
                      <a:pt x="101172" y="101172"/>
                      <a:pt x="101172" y="101172"/>
                      <a:pt x="101172" y="101172"/>
                    </a:cubicBezTo>
                    <a:cubicBezTo>
                      <a:pt x="101172" y="84912"/>
                      <a:pt x="88525" y="72266"/>
                      <a:pt x="72266" y="72266"/>
                    </a:cubicBezTo>
                    <a:cubicBezTo>
                      <a:pt x="66845" y="73169"/>
                      <a:pt x="60522" y="71363"/>
                      <a:pt x="56909" y="66846"/>
                    </a:cubicBezTo>
                    <a:cubicBezTo>
                      <a:pt x="53296" y="62329"/>
                      <a:pt x="53296" y="56006"/>
                      <a:pt x="56005" y="50586"/>
                    </a:cubicBezTo>
                    <a:cubicBezTo>
                      <a:pt x="56909" y="48780"/>
                      <a:pt x="57812" y="46070"/>
                      <a:pt x="57812" y="43360"/>
                    </a:cubicBezTo>
                    <a:cubicBezTo>
                      <a:pt x="57812" y="35230"/>
                      <a:pt x="51489" y="28906"/>
                      <a:pt x="43359"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5C451615-41C9-9113-8D56-FE5B82886B1C}"/>
                  </a:ext>
                </a:extLst>
              </p:cNvPr>
              <p:cNvSpPr/>
              <p:nvPr/>
            </p:nvSpPr>
            <p:spPr>
              <a:xfrm>
                <a:off x="9054227" y="3952782"/>
                <a:ext cx="130156" cy="202344"/>
              </a:xfrm>
              <a:custGeom>
                <a:avLst/>
                <a:gdLst>
                  <a:gd name="connsiteX0" fmla="*/ 86797 w 130156"/>
                  <a:gd name="connsiteY0" fmla="*/ 202344 h 202344"/>
                  <a:gd name="connsiteX1" fmla="*/ 43437 w 130156"/>
                  <a:gd name="connsiteY1" fmla="*/ 158985 h 202344"/>
                  <a:gd name="connsiteX2" fmla="*/ 43437 w 130156"/>
                  <a:gd name="connsiteY2" fmla="*/ 157178 h 202344"/>
                  <a:gd name="connsiteX3" fmla="*/ 1885 w 130156"/>
                  <a:gd name="connsiteY3" fmla="*/ 86719 h 202344"/>
                  <a:gd name="connsiteX4" fmla="*/ 43437 w 130156"/>
                  <a:gd name="connsiteY4" fmla="*/ 45166 h 202344"/>
                  <a:gd name="connsiteX5" fmla="*/ 43437 w 130156"/>
                  <a:gd name="connsiteY5" fmla="*/ 43360 h 202344"/>
                  <a:gd name="connsiteX6" fmla="*/ 86797 w 130156"/>
                  <a:gd name="connsiteY6" fmla="*/ 0 h 202344"/>
                  <a:gd name="connsiteX7" fmla="*/ 130156 w 130156"/>
                  <a:gd name="connsiteY7" fmla="*/ 43360 h 202344"/>
                  <a:gd name="connsiteX8" fmla="*/ 130156 w 130156"/>
                  <a:gd name="connsiteY8" fmla="*/ 158985 h 202344"/>
                  <a:gd name="connsiteX9" fmla="*/ 86797 w 130156"/>
                  <a:gd name="connsiteY9" fmla="*/ 202344 h 202344"/>
                  <a:gd name="connsiteX10" fmla="*/ 61504 w 130156"/>
                  <a:gd name="connsiteY10" fmla="*/ 130079 h 202344"/>
                  <a:gd name="connsiteX11" fmla="*/ 73247 w 130156"/>
                  <a:gd name="connsiteY11" fmla="*/ 136402 h 202344"/>
                  <a:gd name="connsiteX12" fmla="*/ 74150 w 130156"/>
                  <a:gd name="connsiteY12" fmla="*/ 152662 h 202344"/>
                  <a:gd name="connsiteX13" fmla="*/ 72344 w 130156"/>
                  <a:gd name="connsiteY13" fmla="*/ 159888 h 202344"/>
                  <a:gd name="connsiteX14" fmla="*/ 86797 w 130156"/>
                  <a:gd name="connsiteY14" fmla="*/ 174341 h 202344"/>
                  <a:gd name="connsiteX15" fmla="*/ 101250 w 130156"/>
                  <a:gd name="connsiteY15" fmla="*/ 159888 h 202344"/>
                  <a:gd name="connsiteX16" fmla="*/ 101250 w 130156"/>
                  <a:gd name="connsiteY16" fmla="*/ 44263 h 202344"/>
                  <a:gd name="connsiteX17" fmla="*/ 86797 w 130156"/>
                  <a:gd name="connsiteY17" fmla="*/ 29810 h 202344"/>
                  <a:gd name="connsiteX18" fmla="*/ 72344 w 130156"/>
                  <a:gd name="connsiteY18" fmla="*/ 44263 h 202344"/>
                  <a:gd name="connsiteX19" fmla="*/ 74150 w 130156"/>
                  <a:gd name="connsiteY19" fmla="*/ 51489 h 202344"/>
                  <a:gd name="connsiteX20" fmla="*/ 69634 w 130156"/>
                  <a:gd name="connsiteY20" fmla="*/ 71363 h 202344"/>
                  <a:gd name="connsiteX21" fmla="*/ 58794 w 130156"/>
                  <a:gd name="connsiteY21" fmla="*/ 73169 h 202344"/>
                  <a:gd name="connsiteX22" fmla="*/ 28984 w 130156"/>
                  <a:gd name="connsiteY22" fmla="*/ 102076 h 202344"/>
                  <a:gd name="connsiteX23" fmla="*/ 28984 w 130156"/>
                  <a:gd name="connsiteY23" fmla="*/ 102076 h 202344"/>
                  <a:gd name="connsiteX24" fmla="*/ 57891 w 130156"/>
                  <a:gd name="connsiteY24" fmla="*/ 130982 h 202344"/>
                  <a:gd name="connsiteX25" fmla="*/ 61504 w 130156"/>
                  <a:gd name="connsiteY25" fmla="*/ 130079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156" h="202344">
                    <a:moveTo>
                      <a:pt x="86797" y="202344"/>
                    </a:moveTo>
                    <a:cubicBezTo>
                      <a:pt x="62407" y="202344"/>
                      <a:pt x="43437" y="183375"/>
                      <a:pt x="43437" y="158985"/>
                    </a:cubicBezTo>
                    <a:cubicBezTo>
                      <a:pt x="43437" y="158081"/>
                      <a:pt x="43437" y="158081"/>
                      <a:pt x="43437" y="157178"/>
                    </a:cubicBezTo>
                    <a:cubicBezTo>
                      <a:pt x="12725" y="149048"/>
                      <a:pt x="-6245" y="117432"/>
                      <a:pt x="1885" y="86719"/>
                    </a:cubicBezTo>
                    <a:cubicBezTo>
                      <a:pt x="7304" y="65943"/>
                      <a:pt x="22661" y="50586"/>
                      <a:pt x="43437" y="45166"/>
                    </a:cubicBezTo>
                    <a:cubicBezTo>
                      <a:pt x="43437" y="44263"/>
                      <a:pt x="43437" y="44263"/>
                      <a:pt x="43437" y="43360"/>
                    </a:cubicBezTo>
                    <a:cubicBezTo>
                      <a:pt x="43437" y="18970"/>
                      <a:pt x="62407" y="0"/>
                      <a:pt x="86797" y="0"/>
                    </a:cubicBezTo>
                    <a:cubicBezTo>
                      <a:pt x="111186" y="0"/>
                      <a:pt x="130156" y="18970"/>
                      <a:pt x="130156" y="43360"/>
                    </a:cubicBezTo>
                    <a:lnTo>
                      <a:pt x="130156" y="158985"/>
                    </a:lnTo>
                    <a:cubicBezTo>
                      <a:pt x="130156" y="183375"/>
                      <a:pt x="111186" y="202344"/>
                      <a:pt x="86797" y="202344"/>
                    </a:cubicBezTo>
                    <a:close/>
                    <a:moveTo>
                      <a:pt x="61504" y="130079"/>
                    </a:moveTo>
                    <a:cubicBezTo>
                      <a:pt x="66020" y="130079"/>
                      <a:pt x="70537" y="131885"/>
                      <a:pt x="73247" y="136402"/>
                    </a:cubicBezTo>
                    <a:cubicBezTo>
                      <a:pt x="76860" y="140918"/>
                      <a:pt x="76860" y="147242"/>
                      <a:pt x="74150" y="152662"/>
                    </a:cubicBezTo>
                    <a:cubicBezTo>
                      <a:pt x="73247" y="154468"/>
                      <a:pt x="72344" y="157178"/>
                      <a:pt x="72344" y="159888"/>
                    </a:cubicBezTo>
                    <a:cubicBezTo>
                      <a:pt x="72344" y="168018"/>
                      <a:pt x="78667" y="174341"/>
                      <a:pt x="86797" y="174341"/>
                    </a:cubicBezTo>
                    <a:cubicBezTo>
                      <a:pt x="94927" y="174341"/>
                      <a:pt x="101250" y="168018"/>
                      <a:pt x="101250" y="159888"/>
                    </a:cubicBezTo>
                    <a:lnTo>
                      <a:pt x="101250" y="44263"/>
                    </a:lnTo>
                    <a:cubicBezTo>
                      <a:pt x="101250" y="36133"/>
                      <a:pt x="94927" y="29810"/>
                      <a:pt x="86797" y="29810"/>
                    </a:cubicBezTo>
                    <a:cubicBezTo>
                      <a:pt x="78667" y="29810"/>
                      <a:pt x="72344" y="36133"/>
                      <a:pt x="72344" y="44263"/>
                    </a:cubicBezTo>
                    <a:cubicBezTo>
                      <a:pt x="72344" y="46973"/>
                      <a:pt x="73247" y="49683"/>
                      <a:pt x="74150" y="51489"/>
                    </a:cubicBezTo>
                    <a:cubicBezTo>
                      <a:pt x="78667" y="58716"/>
                      <a:pt x="75957" y="66846"/>
                      <a:pt x="69634" y="71363"/>
                    </a:cubicBezTo>
                    <a:cubicBezTo>
                      <a:pt x="66020" y="73169"/>
                      <a:pt x="62407" y="74072"/>
                      <a:pt x="58794" y="73169"/>
                    </a:cubicBezTo>
                    <a:cubicBezTo>
                      <a:pt x="42534" y="73169"/>
                      <a:pt x="28984" y="85816"/>
                      <a:pt x="28984" y="102076"/>
                    </a:cubicBezTo>
                    <a:cubicBezTo>
                      <a:pt x="28984" y="102076"/>
                      <a:pt x="28984" y="102076"/>
                      <a:pt x="28984" y="102076"/>
                    </a:cubicBezTo>
                    <a:cubicBezTo>
                      <a:pt x="28984" y="118335"/>
                      <a:pt x="41631" y="130982"/>
                      <a:pt x="57891" y="130982"/>
                    </a:cubicBezTo>
                    <a:cubicBezTo>
                      <a:pt x="58794" y="130079"/>
                      <a:pt x="60601" y="130079"/>
                      <a:pt x="61504" y="13007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6B48345D-A3DB-8D21-6D32-B53B08EAAEC3}"/>
                  </a:ext>
                </a:extLst>
              </p:cNvPr>
              <p:cNvSpPr/>
              <p:nvPr/>
            </p:nvSpPr>
            <p:spPr>
              <a:xfrm>
                <a:off x="9413426" y="4155126"/>
                <a:ext cx="67247" cy="50585"/>
              </a:xfrm>
              <a:custGeom>
                <a:avLst/>
                <a:gdLst>
                  <a:gd name="connsiteX0" fmla="*/ 7628 w 67247"/>
                  <a:gd name="connsiteY0" fmla="*/ 27100 h 50585"/>
                  <a:gd name="connsiteX1" fmla="*/ 45567 w 67247"/>
                  <a:gd name="connsiteY1" fmla="*/ 48780 h 50585"/>
                  <a:gd name="connsiteX2" fmla="*/ 65441 w 67247"/>
                  <a:gd name="connsiteY2" fmla="*/ 43359 h 50585"/>
                  <a:gd name="connsiteX3" fmla="*/ 60021 w 67247"/>
                  <a:gd name="connsiteY3" fmla="*/ 23486 h 50585"/>
                  <a:gd name="connsiteX4" fmla="*/ 22081 w 67247"/>
                  <a:gd name="connsiteY4" fmla="*/ 1807 h 50585"/>
                  <a:gd name="connsiteX5" fmla="*/ 2208 w 67247"/>
                  <a:gd name="connsiteY5" fmla="*/ 7226 h 50585"/>
                  <a:gd name="connsiteX6" fmla="*/ 7628 w 67247"/>
                  <a:gd name="connsiteY6" fmla="*/ 27100 h 50585"/>
                  <a:gd name="connsiteX7" fmla="*/ 7628 w 67247"/>
                  <a:gd name="connsiteY7" fmla="*/ 27100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47" h="50585">
                    <a:moveTo>
                      <a:pt x="7628" y="27100"/>
                    </a:moveTo>
                    <a:lnTo>
                      <a:pt x="45567" y="48780"/>
                    </a:lnTo>
                    <a:cubicBezTo>
                      <a:pt x="52794" y="52393"/>
                      <a:pt x="60924" y="50586"/>
                      <a:pt x="65441" y="43359"/>
                    </a:cubicBezTo>
                    <a:cubicBezTo>
                      <a:pt x="69054" y="36133"/>
                      <a:pt x="67247" y="28003"/>
                      <a:pt x="60021" y="23486"/>
                    </a:cubicBezTo>
                    <a:lnTo>
                      <a:pt x="22081" y="1807"/>
                    </a:lnTo>
                    <a:cubicBezTo>
                      <a:pt x="14855" y="-1807"/>
                      <a:pt x="6725" y="0"/>
                      <a:pt x="2208" y="7226"/>
                    </a:cubicBezTo>
                    <a:cubicBezTo>
                      <a:pt x="-2308" y="14453"/>
                      <a:pt x="401" y="22583"/>
                      <a:pt x="7628" y="27100"/>
                    </a:cubicBezTo>
                    <a:cubicBezTo>
                      <a:pt x="7628" y="27100"/>
                      <a:pt x="7628" y="27100"/>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703B4358-8EAE-3961-7885-813A107B6BDC}"/>
                  </a:ext>
                </a:extLst>
              </p:cNvPr>
              <p:cNvSpPr/>
              <p:nvPr/>
            </p:nvSpPr>
            <p:spPr>
              <a:xfrm>
                <a:off x="8823055" y="3850915"/>
                <a:ext cx="751563" cy="867883"/>
              </a:xfrm>
              <a:custGeom>
                <a:avLst/>
                <a:gdLst>
                  <a:gd name="connsiteX0" fmla="*/ 653101 w 751563"/>
                  <a:gd name="connsiteY0" fmla="*/ 546301 h 867883"/>
                  <a:gd name="connsiteX1" fmla="*/ 519410 w 751563"/>
                  <a:gd name="connsiteY1" fmla="*/ 512878 h 867883"/>
                  <a:gd name="connsiteX2" fmla="*/ 520313 w 751563"/>
                  <a:gd name="connsiteY2" fmla="*/ 509265 h 867883"/>
                  <a:gd name="connsiteX3" fmla="*/ 509473 w 751563"/>
                  <a:gd name="connsiteY3" fmla="*/ 492101 h 867883"/>
                  <a:gd name="connsiteX4" fmla="*/ 462501 w 751563"/>
                  <a:gd name="connsiteY4" fmla="*/ 480358 h 867883"/>
                  <a:gd name="connsiteX5" fmla="*/ 462501 w 751563"/>
                  <a:gd name="connsiteY5" fmla="*/ 476745 h 867883"/>
                  <a:gd name="connsiteX6" fmla="*/ 476954 w 751563"/>
                  <a:gd name="connsiteY6" fmla="*/ 476745 h 867883"/>
                  <a:gd name="connsiteX7" fmla="*/ 491407 w 751563"/>
                  <a:gd name="connsiteY7" fmla="*/ 462292 h 867883"/>
                  <a:gd name="connsiteX8" fmla="*/ 491407 w 751563"/>
                  <a:gd name="connsiteY8" fmla="*/ 404479 h 867883"/>
                  <a:gd name="connsiteX9" fmla="*/ 476954 w 751563"/>
                  <a:gd name="connsiteY9" fmla="*/ 390026 h 867883"/>
                  <a:gd name="connsiteX10" fmla="*/ 462501 w 751563"/>
                  <a:gd name="connsiteY10" fmla="*/ 390026 h 867883"/>
                  <a:gd name="connsiteX11" fmla="*/ 462501 w 751563"/>
                  <a:gd name="connsiteY11" fmla="*/ 384606 h 867883"/>
                  <a:gd name="connsiteX12" fmla="*/ 558253 w 751563"/>
                  <a:gd name="connsiteY12" fmla="*/ 115416 h 867883"/>
                  <a:gd name="connsiteX13" fmla="*/ 289063 w 751563"/>
                  <a:gd name="connsiteY13" fmla="*/ 19664 h 867883"/>
                  <a:gd name="connsiteX14" fmla="*/ 193310 w 751563"/>
                  <a:gd name="connsiteY14" fmla="*/ 288854 h 867883"/>
                  <a:gd name="connsiteX15" fmla="*/ 289063 w 751563"/>
                  <a:gd name="connsiteY15" fmla="*/ 384606 h 867883"/>
                  <a:gd name="connsiteX16" fmla="*/ 289063 w 751563"/>
                  <a:gd name="connsiteY16" fmla="*/ 390026 h 867883"/>
                  <a:gd name="connsiteX17" fmla="*/ 274609 w 751563"/>
                  <a:gd name="connsiteY17" fmla="*/ 390026 h 867883"/>
                  <a:gd name="connsiteX18" fmla="*/ 260156 w 751563"/>
                  <a:gd name="connsiteY18" fmla="*/ 404479 h 867883"/>
                  <a:gd name="connsiteX19" fmla="*/ 260156 w 751563"/>
                  <a:gd name="connsiteY19" fmla="*/ 462292 h 867883"/>
                  <a:gd name="connsiteX20" fmla="*/ 274609 w 751563"/>
                  <a:gd name="connsiteY20" fmla="*/ 476745 h 867883"/>
                  <a:gd name="connsiteX21" fmla="*/ 289063 w 751563"/>
                  <a:gd name="connsiteY21" fmla="*/ 476745 h 867883"/>
                  <a:gd name="connsiteX22" fmla="*/ 289063 w 751563"/>
                  <a:gd name="connsiteY22" fmla="*/ 480358 h 867883"/>
                  <a:gd name="connsiteX23" fmla="*/ 242090 w 751563"/>
                  <a:gd name="connsiteY23" fmla="*/ 492101 h 867883"/>
                  <a:gd name="connsiteX24" fmla="*/ 231250 w 751563"/>
                  <a:gd name="connsiteY24" fmla="*/ 509265 h 867883"/>
                  <a:gd name="connsiteX25" fmla="*/ 232154 w 751563"/>
                  <a:gd name="connsiteY25" fmla="*/ 512878 h 867883"/>
                  <a:gd name="connsiteX26" fmla="*/ 98462 w 751563"/>
                  <a:gd name="connsiteY26" fmla="*/ 546301 h 867883"/>
                  <a:gd name="connsiteX27" fmla="*/ 0 w 751563"/>
                  <a:gd name="connsiteY27" fmla="*/ 672766 h 867883"/>
                  <a:gd name="connsiteX28" fmla="*/ 0 w 751563"/>
                  <a:gd name="connsiteY28" fmla="*/ 853430 h 867883"/>
                  <a:gd name="connsiteX29" fmla="*/ 14453 w 751563"/>
                  <a:gd name="connsiteY29" fmla="*/ 867883 h 867883"/>
                  <a:gd name="connsiteX30" fmla="*/ 737110 w 751563"/>
                  <a:gd name="connsiteY30" fmla="*/ 867883 h 867883"/>
                  <a:gd name="connsiteX31" fmla="*/ 751564 w 751563"/>
                  <a:gd name="connsiteY31" fmla="*/ 853430 h 867883"/>
                  <a:gd name="connsiteX32" fmla="*/ 751564 w 751563"/>
                  <a:gd name="connsiteY32" fmla="*/ 672766 h 867883"/>
                  <a:gd name="connsiteX33" fmla="*/ 653101 w 751563"/>
                  <a:gd name="connsiteY33" fmla="*/ 546301 h 867883"/>
                  <a:gd name="connsiteX34" fmla="*/ 488697 w 751563"/>
                  <a:gd name="connsiteY34" fmla="*/ 517394 h 867883"/>
                  <a:gd name="connsiteX35" fmla="*/ 475147 w 751563"/>
                  <a:gd name="connsiteY35" fmla="*/ 582433 h 867883"/>
                  <a:gd name="connsiteX36" fmla="*/ 401978 w 751563"/>
                  <a:gd name="connsiteY36" fmla="*/ 558044 h 867883"/>
                  <a:gd name="connsiteX37" fmla="*/ 451661 w 751563"/>
                  <a:gd name="connsiteY37" fmla="*/ 508361 h 867883"/>
                  <a:gd name="connsiteX38" fmla="*/ 488697 w 751563"/>
                  <a:gd name="connsiteY38" fmla="*/ 517394 h 867883"/>
                  <a:gd name="connsiteX39" fmla="*/ 375782 w 751563"/>
                  <a:gd name="connsiteY39" fmla="*/ 544494 h 867883"/>
                  <a:gd name="connsiteX40" fmla="*/ 317969 w 751563"/>
                  <a:gd name="connsiteY40" fmla="*/ 486682 h 867883"/>
                  <a:gd name="connsiteX41" fmla="*/ 317969 w 751563"/>
                  <a:gd name="connsiteY41" fmla="*/ 478551 h 867883"/>
                  <a:gd name="connsiteX42" fmla="*/ 433594 w 751563"/>
                  <a:gd name="connsiteY42" fmla="*/ 478551 h 867883"/>
                  <a:gd name="connsiteX43" fmla="*/ 433594 w 751563"/>
                  <a:gd name="connsiteY43" fmla="*/ 486682 h 867883"/>
                  <a:gd name="connsiteX44" fmla="*/ 375782 w 751563"/>
                  <a:gd name="connsiteY44" fmla="*/ 544494 h 867883"/>
                  <a:gd name="connsiteX45" fmla="*/ 395655 w 751563"/>
                  <a:gd name="connsiteY45" fmla="*/ 614953 h 867883"/>
                  <a:gd name="connsiteX46" fmla="*/ 376685 w 751563"/>
                  <a:gd name="connsiteY46" fmla="*/ 621276 h 867883"/>
                  <a:gd name="connsiteX47" fmla="*/ 356812 w 751563"/>
                  <a:gd name="connsiteY47" fmla="*/ 614953 h 867883"/>
                  <a:gd name="connsiteX48" fmla="*/ 359522 w 751563"/>
                  <a:gd name="connsiteY48" fmla="*/ 585143 h 867883"/>
                  <a:gd name="connsiteX49" fmla="*/ 375782 w 751563"/>
                  <a:gd name="connsiteY49" fmla="*/ 579724 h 867883"/>
                  <a:gd name="connsiteX50" fmla="*/ 392041 w 751563"/>
                  <a:gd name="connsiteY50" fmla="*/ 585143 h 867883"/>
                  <a:gd name="connsiteX51" fmla="*/ 395655 w 751563"/>
                  <a:gd name="connsiteY51" fmla="*/ 614953 h 867883"/>
                  <a:gd name="connsiteX52" fmla="*/ 202344 w 751563"/>
                  <a:gd name="connsiteY52" fmla="*/ 203038 h 867883"/>
                  <a:gd name="connsiteX53" fmla="*/ 375782 w 751563"/>
                  <a:gd name="connsiteY53" fmla="*/ 29601 h 867883"/>
                  <a:gd name="connsiteX54" fmla="*/ 549219 w 751563"/>
                  <a:gd name="connsiteY54" fmla="*/ 203038 h 867883"/>
                  <a:gd name="connsiteX55" fmla="*/ 442628 w 751563"/>
                  <a:gd name="connsiteY55" fmla="*/ 362926 h 867883"/>
                  <a:gd name="connsiteX56" fmla="*/ 433594 w 751563"/>
                  <a:gd name="connsiteY56" fmla="*/ 376476 h 867883"/>
                  <a:gd name="connsiteX57" fmla="*/ 433594 w 751563"/>
                  <a:gd name="connsiteY57" fmla="*/ 390929 h 867883"/>
                  <a:gd name="connsiteX58" fmla="*/ 317969 w 751563"/>
                  <a:gd name="connsiteY58" fmla="*/ 390929 h 867883"/>
                  <a:gd name="connsiteX59" fmla="*/ 317969 w 751563"/>
                  <a:gd name="connsiteY59" fmla="*/ 376476 h 867883"/>
                  <a:gd name="connsiteX60" fmla="*/ 308936 w 751563"/>
                  <a:gd name="connsiteY60" fmla="*/ 362926 h 867883"/>
                  <a:gd name="connsiteX61" fmla="*/ 202344 w 751563"/>
                  <a:gd name="connsiteY61" fmla="*/ 203038 h 867883"/>
                  <a:gd name="connsiteX62" fmla="*/ 289063 w 751563"/>
                  <a:gd name="connsiteY62" fmla="*/ 419836 h 867883"/>
                  <a:gd name="connsiteX63" fmla="*/ 462501 w 751563"/>
                  <a:gd name="connsiteY63" fmla="*/ 419836 h 867883"/>
                  <a:gd name="connsiteX64" fmla="*/ 462501 w 751563"/>
                  <a:gd name="connsiteY64" fmla="*/ 448742 h 867883"/>
                  <a:gd name="connsiteX65" fmla="*/ 289063 w 751563"/>
                  <a:gd name="connsiteY65" fmla="*/ 448742 h 867883"/>
                  <a:gd name="connsiteX66" fmla="*/ 289063 w 751563"/>
                  <a:gd name="connsiteY66" fmla="*/ 419836 h 867883"/>
                  <a:gd name="connsiteX67" fmla="*/ 298999 w 751563"/>
                  <a:gd name="connsiteY67" fmla="*/ 508361 h 867883"/>
                  <a:gd name="connsiteX68" fmla="*/ 348682 w 751563"/>
                  <a:gd name="connsiteY68" fmla="*/ 558044 h 867883"/>
                  <a:gd name="connsiteX69" fmla="*/ 275513 w 751563"/>
                  <a:gd name="connsiteY69" fmla="*/ 582433 h 867883"/>
                  <a:gd name="connsiteX70" fmla="*/ 261963 w 751563"/>
                  <a:gd name="connsiteY70" fmla="*/ 517394 h 867883"/>
                  <a:gd name="connsiteX71" fmla="*/ 298999 w 751563"/>
                  <a:gd name="connsiteY71" fmla="*/ 508361 h 867883"/>
                  <a:gd name="connsiteX72" fmla="*/ 173438 w 751563"/>
                  <a:gd name="connsiteY72" fmla="*/ 838977 h 867883"/>
                  <a:gd name="connsiteX73" fmla="*/ 173438 w 751563"/>
                  <a:gd name="connsiteY73" fmla="*/ 708898 h 867883"/>
                  <a:gd name="connsiteX74" fmla="*/ 158984 w 751563"/>
                  <a:gd name="connsiteY74" fmla="*/ 694445 h 867883"/>
                  <a:gd name="connsiteX75" fmla="*/ 144531 w 751563"/>
                  <a:gd name="connsiteY75" fmla="*/ 708898 h 867883"/>
                  <a:gd name="connsiteX76" fmla="*/ 144531 w 751563"/>
                  <a:gd name="connsiteY76" fmla="*/ 838977 h 867883"/>
                  <a:gd name="connsiteX77" fmla="*/ 28906 w 751563"/>
                  <a:gd name="connsiteY77" fmla="*/ 838977 h 867883"/>
                  <a:gd name="connsiteX78" fmla="*/ 28906 w 751563"/>
                  <a:gd name="connsiteY78" fmla="*/ 672766 h 867883"/>
                  <a:gd name="connsiteX79" fmla="*/ 105689 w 751563"/>
                  <a:gd name="connsiteY79" fmla="*/ 574304 h 867883"/>
                  <a:gd name="connsiteX80" fmla="*/ 225830 w 751563"/>
                  <a:gd name="connsiteY80" fmla="*/ 544494 h 867883"/>
                  <a:gd name="connsiteX81" fmla="*/ 176148 w 751563"/>
                  <a:gd name="connsiteY81" fmla="*/ 614050 h 867883"/>
                  <a:gd name="connsiteX82" fmla="*/ 177954 w 751563"/>
                  <a:gd name="connsiteY82" fmla="*/ 633020 h 867883"/>
                  <a:gd name="connsiteX83" fmla="*/ 225830 w 751563"/>
                  <a:gd name="connsiteY83" fmla="*/ 680896 h 867883"/>
                  <a:gd name="connsiteX84" fmla="*/ 206860 w 751563"/>
                  <a:gd name="connsiteY84" fmla="*/ 699865 h 867883"/>
                  <a:gd name="connsiteX85" fmla="*/ 203247 w 751563"/>
                  <a:gd name="connsiteY85" fmla="*/ 714319 h 867883"/>
                  <a:gd name="connsiteX86" fmla="*/ 241187 w 751563"/>
                  <a:gd name="connsiteY86" fmla="*/ 839880 h 867883"/>
                  <a:gd name="connsiteX87" fmla="*/ 173438 w 751563"/>
                  <a:gd name="connsiteY87" fmla="*/ 839880 h 867883"/>
                  <a:gd name="connsiteX88" fmla="*/ 270996 w 751563"/>
                  <a:gd name="connsiteY88" fmla="*/ 838977 h 867883"/>
                  <a:gd name="connsiteX89" fmla="*/ 233057 w 751563"/>
                  <a:gd name="connsiteY89" fmla="*/ 712512 h 867883"/>
                  <a:gd name="connsiteX90" fmla="*/ 255640 w 751563"/>
                  <a:gd name="connsiteY90" fmla="*/ 689929 h 867883"/>
                  <a:gd name="connsiteX91" fmla="*/ 255640 w 751563"/>
                  <a:gd name="connsiteY91" fmla="*/ 669153 h 867883"/>
                  <a:gd name="connsiteX92" fmla="*/ 206860 w 751563"/>
                  <a:gd name="connsiteY92" fmla="*/ 620373 h 867883"/>
                  <a:gd name="connsiteX93" fmla="*/ 243897 w 751563"/>
                  <a:gd name="connsiteY93" fmla="*/ 568884 h 867883"/>
                  <a:gd name="connsiteX94" fmla="*/ 299903 w 751563"/>
                  <a:gd name="connsiteY94" fmla="*/ 838977 h 867883"/>
                  <a:gd name="connsiteX95" fmla="*/ 270996 w 751563"/>
                  <a:gd name="connsiteY95" fmla="*/ 838977 h 867883"/>
                  <a:gd name="connsiteX96" fmla="*/ 313453 w 751563"/>
                  <a:gd name="connsiteY96" fmla="*/ 758581 h 867883"/>
                  <a:gd name="connsiteX97" fmla="*/ 282740 w 751563"/>
                  <a:gd name="connsiteY97" fmla="*/ 611340 h 867883"/>
                  <a:gd name="connsiteX98" fmla="*/ 329712 w 751563"/>
                  <a:gd name="connsiteY98" fmla="*/ 595983 h 867883"/>
                  <a:gd name="connsiteX99" fmla="*/ 313453 w 751563"/>
                  <a:gd name="connsiteY99" fmla="*/ 758581 h 867883"/>
                  <a:gd name="connsiteX100" fmla="*/ 334229 w 751563"/>
                  <a:gd name="connsiteY100" fmla="*/ 838977 h 867883"/>
                  <a:gd name="connsiteX101" fmla="*/ 353198 w 751563"/>
                  <a:gd name="connsiteY101" fmla="*/ 644763 h 867883"/>
                  <a:gd name="connsiteX102" fmla="*/ 371265 w 751563"/>
                  <a:gd name="connsiteY102" fmla="*/ 651086 h 867883"/>
                  <a:gd name="connsiteX103" fmla="*/ 375782 w 751563"/>
                  <a:gd name="connsiteY103" fmla="*/ 651989 h 867883"/>
                  <a:gd name="connsiteX104" fmla="*/ 380298 w 751563"/>
                  <a:gd name="connsiteY104" fmla="*/ 651086 h 867883"/>
                  <a:gd name="connsiteX105" fmla="*/ 398365 w 751563"/>
                  <a:gd name="connsiteY105" fmla="*/ 644763 h 867883"/>
                  <a:gd name="connsiteX106" fmla="*/ 417335 w 751563"/>
                  <a:gd name="connsiteY106" fmla="*/ 838977 h 867883"/>
                  <a:gd name="connsiteX107" fmla="*/ 334229 w 751563"/>
                  <a:gd name="connsiteY107" fmla="*/ 838977 h 867883"/>
                  <a:gd name="connsiteX108" fmla="*/ 422754 w 751563"/>
                  <a:gd name="connsiteY108" fmla="*/ 595080 h 867883"/>
                  <a:gd name="connsiteX109" fmla="*/ 469727 w 751563"/>
                  <a:gd name="connsiteY109" fmla="*/ 610437 h 867883"/>
                  <a:gd name="connsiteX110" fmla="*/ 439014 w 751563"/>
                  <a:gd name="connsiteY110" fmla="*/ 758581 h 867883"/>
                  <a:gd name="connsiteX111" fmla="*/ 422754 w 751563"/>
                  <a:gd name="connsiteY111" fmla="*/ 595080 h 867883"/>
                  <a:gd name="connsiteX112" fmla="*/ 451661 w 751563"/>
                  <a:gd name="connsiteY112" fmla="*/ 838977 h 867883"/>
                  <a:gd name="connsiteX113" fmla="*/ 507667 w 751563"/>
                  <a:gd name="connsiteY113" fmla="*/ 568884 h 867883"/>
                  <a:gd name="connsiteX114" fmla="*/ 544703 w 751563"/>
                  <a:gd name="connsiteY114" fmla="*/ 620373 h 867883"/>
                  <a:gd name="connsiteX115" fmla="*/ 495923 w 751563"/>
                  <a:gd name="connsiteY115" fmla="*/ 669153 h 867883"/>
                  <a:gd name="connsiteX116" fmla="*/ 495923 w 751563"/>
                  <a:gd name="connsiteY116" fmla="*/ 689929 h 867883"/>
                  <a:gd name="connsiteX117" fmla="*/ 518506 w 751563"/>
                  <a:gd name="connsiteY117" fmla="*/ 712512 h 867883"/>
                  <a:gd name="connsiteX118" fmla="*/ 480567 w 751563"/>
                  <a:gd name="connsiteY118" fmla="*/ 838977 h 867883"/>
                  <a:gd name="connsiteX119" fmla="*/ 451661 w 751563"/>
                  <a:gd name="connsiteY119" fmla="*/ 838977 h 867883"/>
                  <a:gd name="connsiteX120" fmla="*/ 722657 w 751563"/>
                  <a:gd name="connsiteY120" fmla="*/ 838977 h 867883"/>
                  <a:gd name="connsiteX121" fmla="*/ 607032 w 751563"/>
                  <a:gd name="connsiteY121" fmla="*/ 838977 h 867883"/>
                  <a:gd name="connsiteX122" fmla="*/ 607032 w 751563"/>
                  <a:gd name="connsiteY122" fmla="*/ 708898 h 867883"/>
                  <a:gd name="connsiteX123" fmla="*/ 592579 w 751563"/>
                  <a:gd name="connsiteY123" fmla="*/ 694445 h 867883"/>
                  <a:gd name="connsiteX124" fmla="*/ 578126 w 751563"/>
                  <a:gd name="connsiteY124" fmla="*/ 708898 h 867883"/>
                  <a:gd name="connsiteX125" fmla="*/ 578126 w 751563"/>
                  <a:gd name="connsiteY125" fmla="*/ 838977 h 867883"/>
                  <a:gd name="connsiteX126" fmla="*/ 510377 w 751563"/>
                  <a:gd name="connsiteY126" fmla="*/ 838977 h 867883"/>
                  <a:gd name="connsiteX127" fmla="*/ 548316 w 751563"/>
                  <a:gd name="connsiteY127" fmla="*/ 713415 h 867883"/>
                  <a:gd name="connsiteX128" fmla="*/ 544703 w 751563"/>
                  <a:gd name="connsiteY128" fmla="*/ 698962 h 867883"/>
                  <a:gd name="connsiteX129" fmla="*/ 525733 w 751563"/>
                  <a:gd name="connsiteY129" fmla="*/ 679992 h 867883"/>
                  <a:gd name="connsiteX130" fmla="*/ 573609 w 751563"/>
                  <a:gd name="connsiteY130" fmla="*/ 632116 h 867883"/>
                  <a:gd name="connsiteX131" fmla="*/ 575416 w 751563"/>
                  <a:gd name="connsiteY131" fmla="*/ 613147 h 867883"/>
                  <a:gd name="connsiteX132" fmla="*/ 525733 w 751563"/>
                  <a:gd name="connsiteY132" fmla="*/ 543591 h 867883"/>
                  <a:gd name="connsiteX133" fmla="*/ 645875 w 751563"/>
                  <a:gd name="connsiteY133" fmla="*/ 573400 h 867883"/>
                  <a:gd name="connsiteX134" fmla="*/ 722657 w 751563"/>
                  <a:gd name="connsiteY134" fmla="*/ 671862 h 867883"/>
                  <a:gd name="connsiteX135" fmla="*/ 722657 w 751563"/>
                  <a:gd name="connsiteY135" fmla="*/ 838977 h 86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51563" h="867883">
                    <a:moveTo>
                      <a:pt x="653101" y="546301"/>
                    </a:moveTo>
                    <a:lnTo>
                      <a:pt x="519410" y="512878"/>
                    </a:lnTo>
                    <a:lnTo>
                      <a:pt x="520313" y="509265"/>
                    </a:lnTo>
                    <a:cubicBezTo>
                      <a:pt x="522120" y="502038"/>
                      <a:pt x="517603" y="493908"/>
                      <a:pt x="509473" y="492101"/>
                    </a:cubicBezTo>
                    <a:lnTo>
                      <a:pt x="462501" y="480358"/>
                    </a:lnTo>
                    <a:lnTo>
                      <a:pt x="462501" y="476745"/>
                    </a:lnTo>
                    <a:lnTo>
                      <a:pt x="476954" y="476745"/>
                    </a:lnTo>
                    <a:cubicBezTo>
                      <a:pt x="485084" y="476745"/>
                      <a:pt x="491407" y="470422"/>
                      <a:pt x="491407" y="462292"/>
                    </a:cubicBezTo>
                    <a:lnTo>
                      <a:pt x="491407" y="404479"/>
                    </a:lnTo>
                    <a:cubicBezTo>
                      <a:pt x="491407" y="396349"/>
                      <a:pt x="485084" y="390026"/>
                      <a:pt x="476954" y="390026"/>
                    </a:cubicBezTo>
                    <a:lnTo>
                      <a:pt x="462501" y="390026"/>
                    </a:lnTo>
                    <a:lnTo>
                      <a:pt x="462501" y="384606"/>
                    </a:lnTo>
                    <a:cubicBezTo>
                      <a:pt x="563672" y="336730"/>
                      <a:pt x="606129" y="215685"/>
                      <a:pt x="558253" y="115416"/>
                    </a:cubicBezTo>
                    <a:cubicBezTo>
                      <a:pt x="510377" y="14244"/>
                      <a:pt x="389331" y="-28212"/>
                      <a:pt x="289063" y="19664"/>
                    </a:cubicBezTo>
                    <a:cubicBezTo>
                      <a:pt x="187891" y="67540"/>
                      <a:pt x="145435" y="188585"/>
                      <a:pt x="193310" y="288854"/>
                    </a:cubicBezTo>
                    <a:cubicBezTo>
                      <a:pt x="213184" y="331310"/>
                      <a:pt x="247510" y="364733"/>
                      <a:pt x="289063" y="384606"/>
                    </a:cubicBezTo>
                    <a:lnTo>
                      <a:pt x="289063" y="390026"/>
                    </a:lnTo>
                    <a:lnTo>
                      <a:pt x="274609" y="390026"/>
                    </a:lnTo>
                    <a:cubicBezTo>
                      <a:pt x="266480" y="390026"/>
                      <a:pt x="260156" y="396349"/>
                      <a:pt x="260156" y="404479"/>
                    </a:cubicBezTo>
                    <a:lnTo>
                      <a:pt x="260156" y="462292"/>
                    </a:lnTo>
                    <a:cubicBezTo>
                      <a:pt x="260156" y="470422"/>
                      <a:pt x="266480" y="476745"/>
                      <a:pt x="274609" y="476745"/>
                    </a:cubicBezTo>
                    <a:lnTo>
                      <a:pt x="289063" y="476745"/>
                    </a:lnTo>
                    <a:lnTo>
                      <a:pt x="289063" y="480358"/>
                    </a:lnTo>
                    <a:lnTo>
                      <a:pt x="242090" y="492101"/>
                    </a:lnTo>
                    <a:cubicBezTo>
                      <a:pt x="234864" y="493908"/>
                      <a:pt x="229443" y="501134"/>
                      <a:pt x="231250" y="509265"/>
                    </a:cubicBezTo>
                    <a:lnTo>
                      <a:pt x="232154" y="512878"/>
                    </a:lnTo>
                    <a:lnTo>
                      <a:pt x="98462" y="546301"/>
                    </a:lnTo>
                    <a:cubicBezTo>
                      <a:pt x="40649" y="560754"/>
                      <a:pt x="0" y="613147"/>
                      <a:pt x="0" y="672766"/>
                    </a:cubicBezTo>
                    <a:lnTo>
                      <a:pt x="0" y="853430"/>
                    </a:lnTo>
                    <a:cubicBezTo>
                      <a:pt x="0" y="861560"/>
                      <a:pt x="6323" y="867883"/>
                      <a:pt x="14453" y="867883"/>
                    </a:cubicBezTo>
                    <a:lnTo>
                      <a:pt x="737110" y="867883"/>
                    </a:lnTo>
                    <a:cubicBezTo>
                      <a:pt x="745240" y="867883"/>
                      <a:pt x="751564" y="861560"/>
                      <a:pt x="751564" y="853430"/>
                    </a:cubicBezTo>
                    <a:lnTo>
                      <a:pt x="751564" y="672766"/>
                    </a:lnTo>
                    <a:cubicBezTo>
                      <a:pt x="751564" y="613147"/>
                      <a:pt x="710914" y="560754"/>
                      <a:pt x="653101" y="546301"/>
                    </a:cubicBezTo>
                    <a:close/>
                    <a:moveTo>
                      <a:pt x="488697" y="517394"/>
                    </a:moveTo>
                    <a:lnTo>
                      <a:pt x="475147" y="582433"/>
                    </a:lnTo>
                    <a:lnTo>
                      <a:pt x="401978" y="558044"/>
                    </a:lnTo>
                    <a:lnTo>
                      <a:pt x="451661" y="508361"/>
                    </a:lnTo>
                    <a:lnTo>
                      <a:pt x="488697" y="517394"/>
                    </a:lnTo>
                    <a:close/>
                    <a:moveTo>
                      <a:pt x="375782" y="544494"/>
                    </a:moveTo>
                    <a:lnTo>
                      <a:pt x="317969" y="486682"/>
                    </a:lnTo>
                    <a:lnTo>
                      <a:pt x="317969" y="478551"/>
                    </a:lnTo>
                    <a:lnTo>
                      <a:pt x="433594" y="478551"/>
                    </a:lnTo>
                    <a:lnTo>
                      <a:pt x="433594" y="486682"/>
                    </a:lnTo>
                    <a:lnTo>
                      <a:pt x="375782" y="544494"/>
                    </a:lnTo>
                    <a:close/>
                    <a:moveTo>
                      <a:pt x="395655" y="614953"/>
                    </a:moveTo>
                    <a:lnTo>
                      <a:pt x="376685" y="621276"/>
                    </a:lnTo>
                    <a:lnTo>
                      <a:pt x="356812" y="614953"/>
                    </a:lnTo>
                    <a:lnTo>
                      <a:pt x="359522" y="585143"/>
                    </a:lnTo>
                    <a:lnTo>
                      <a:pt x="375782" y="579724"/>
                    </a:lnTo>
                    <a:lnTo>
                      <a:pt x="392041" y="585143"/>
                    </a:lnTo>
                    <a:lnTo>
                      <a:pt x="395655" y="614953"/>
                    </a:lnTo>
                    <a:close/>
                    <a:moveTo>
                      <a:pt x="202344" y="203038"/>
                    </a:moveTo>
                    <a:cubicBezTo>
                      <a:pt x="202344" y="107286"/>
                      <a:pt x="280030" y="29601"/>
                      <a:pt x="375782" y="29601"/>
                    </a:cubicBezTo>
                    <a:cubicBezTo>
                      <a:pt x="471534" y="29601"/>
                      <a:pt x="549219" y="107286"/>
                      <a:pt x="549219" y="203038"/>
                    </a:cubicBezTo>
                    <a:cubicBezTo>
                      <a:pt x="549219" y="272594"/>
                      <a:pt x="506763" y="335827"/>
                      <a:pt x="442628" y="362926"/>
                    </a:cubicBezTo>
                    <a:cubicBezTo>
                      <a:pt x="437207" y="364733"/>
                      <a:pt x="433594" y="370153"/>
                      <a:pt x="433594" y="376476"/>
                    </a:cubicBezTo>
                    <a:lnTo>
                      <a:pt x="433594" y="390929"/>
                    </a:lnTo>
                    <a:lnTo>
                      <a:pt x="317969" y="390929"/>
                    </a:lnTo>
                    <a:lnTo>
                      <a:pt x="317969" y="376476"/>
                    </a:lnTo>
                    <a:cubicBezTo>
                      <a:pt x="317969" y="371056"/>
                      <a:pt x="314356" y="365636"/>
                      <a:pt x="308936" y="362926"/>
                    </a:cubicBezTo>
                    <a:cubicBezTo>
                      <a:pt x="244800" y="336730"/>
                      <a:pt x="202344" y="273497"/>
                      <a:pt x="202344" y="203038"/>
                    </a:cubicBezTo>
                    <a:close/>
                    <a:moveTo>
                      <a:pt x="289063" y="419836"/>
                    </a:moveTo>
                    <a:lnTo>
                      <a:pt x="462501" y="419836"/>
                    </a:lnTo>
                    <a:lnTo>
                      <a:pt x="462501" y="448742"/>
                    </a:lnTo>
                    <a:lnTo>
                      <a:pt x="289063" y="448742"/>
                    </a:lnTo>
                    <a:lnTo>
                      <a:pt x="289063" y="419836"/>
                    </a:lnTo>
                    <a:close/>
                    <a:moveTo>
                      <a:pt x="298999" y="508361"/>
                    </a:moveTo>
                    <a:lnTo>
                      <a:pt x="348682" y="558044"/>
                    </a:lnTo>
                    <a:lnTo>
                      <a:pt x="275513" y="582433"/>
                    </a:lnTo>
                    <a:lnTo>
                      <a:pt x="261963" y="517394"/>
                    </a:lnTo>
                    <a:lnTo>
                      <a:pt x="298999" y="508361"/>
                    </a:lnTo>
                    <a:close/>
                    <a:moveTo>
                      <a:pt x="173438" y="838977"/>
                    </a:moveTo>
                    <a:lnTo>
                      <a:pt x="173438" y="708898"/>
                    </a:lnTo>
                    <a:cubicBezTo>
                      <a:pt x="173438" y="700769"/>
                      <a:pt x="167114" y="694445"/>
                      <a:pt x="158984" y="694445"/>
                    </a:cubicBezTo>
                    <a:cubicBezTo>
                      <a:pt x="150855" y="694445"/>
                      <a:pt x="144531" y="700769"/>
                      <a:pt x="144531" y="708898"/>
                    </a:cubicBezTo>
                    <a:lnTo>
                      <a:pt x="144531" y="838977"/>
                    </a:lnTo>
                    <a:lnTo>
                      <a:pt x="28906" y="838977"/>
                    </a:lnTo>
                    <a:lnTo>
                      <a:pt x="28906" y="672766"/>
                    </a:lnTo>
                    <a:cubicBezTo>
                      <a:pt x="28906" y="626696"/>
                      <a:pt x="60523" y="586047"/>
                      <a:pt x="105689" y="574304"/>
                    </a:cubicBezTo>
                    <a:lnTo>
                      <a:pt x="225830" y="544494"/>
                    </a:lnTo>
                    <a:lnTo>
                      <a:pt x="176148" y="614050"/>
                    </a:lnTo>
                    <a:cubicBezTo>
                      <a:pt x="171631" y="619470"/>
                      <a:pt x="172534" y="627599"/>
                      <a:pt x="177954" y="633020"/>
                    </a:cubicBezTo>
                    <a:lnTo>
                      <a:pt x="225830" y="680896"/>
                    </a:lnTo>
                    <a:lnTo>
                      <a:pt x="206860" y="699865"/>
                    </a:lnTo>
                    <a:cubicBezTo>
                      <a:pt x="203247" y="703479"/>
                      <a:pt x="201441" y="708898"/>
                      <a:pt x="203247" y="714319"/>
                    </a:cubicBezTo>
                    <a:lnTo>
                      <a:pt x="241187" y="839880"/>
                    </a:lnTo>
                    <a:lnTo>
                      <a:pt x="173438" y="839880"/>
                    </a:lnTo>
                    <a:close/>
                    <a:moveTo>
                      <a:pt x="270996" y="838977"/>
                    </a:moveTo>
                    <a:lnTo>
                      <a:pt x="233057" y="712512"/>
                    </a:lnTo>
                    <a:lnTo>
                      <a:pt x="255640" y="689929"/>
                    </a:lnTo>
                    <a:cubicBezTo>
                      <a:pt x="261060" y="684509"/>
                      <a:pt x="261060" y="675475"/>
                      <a:pt x="255640" y="669153"/>
                    </a:cubicBezTo>
                    <a:lnTo>
                      <a:pt x="206860" y="620373"/>
                    </a:lnTo>
                    <a:lnTo>
                      <a:pt x="243897" y="568884"/>
                    </a:lnTo>
                    <a:lnTo>
                      <a:pt x="299903" y="838977"/>
                    </a:lnTo>
                    <a:lnTo>
                      <a:pt x="270996" y="838977"/>
                    </a:lnTo>
                    <a:close/>
                    <a:moveTo>
                      <a:pt x="313453" y="758581"/>
                    </a:moveTo>
                    <a:lnTo>
                      <a:pt x="282740" y="611340"/>
                    </a:lnTo>
                    <a:lnTo>
                      <a:pt x="329712" y="595983"/>
                    </a:lnTo>
                    <a:lnTo>
                      <a:pt x="313453" y="758581"/>
                    </a:lnTo>
                    <a:close/>
                    <a:moveTo>
                      <a:pt x="334229" y="838977"/>
                    </a:moveTo>
                    <a:lnTo>
                      <a:pt x="353198" y="644763"/>
                    </a:lnTo>
                    <a:lnTo>
                      <a:pt x="371265" y="651086"/>
                    </a:lnTo>
                    <a:cubicBezTo>
                      <a:pt x="373072" y="651086"/>
                      <a:pt x="373975" y="651989"/>
                      <a:pt x="375782" y="651989"/>
                    </a:cubicBezTo>
                    <a:cubicBezTo>
                      <a:pt x="377588" y="651989"/>
                      <a:pt x="378491" y="651989"/>
                      <a:pt x="380298" y="651086"/>
                    </a:cubicBezTo>
                    <a:lnTo>
                      <a:pt x="398365" y="644763"/>
                    </a:lnTo>
                    <a:lnTo>
                      <a:pt x="417335" y="838977"/>
                    </a:lnTo>
                    <a:lnTo>
                      <a:pt x="334229" y="838977"/>
                    </a:lnTo>
                    <a:close/>
                    <a:moveTo>
                      <a:pt x="422754" y="595080"/>
                    </a:moveTo>
                    <a:lnTo>
                      <a:pt x="469727" y="610437"/>
                    </a:lnTo>
                    <a:lnTo>
                      <a:pt x="439014" y="758581"/>
                    </a:lnTo>
                    <a:lnTo>
                      <a:pt x="422754" y="595080"/>
                    </a:lnTo>
                    <a:close/>
                    <a:moveTo>
                      <a:pt x="451661" y="838977"/>
                    </a:moveTo>
                    <a:lnTo>
                      <a:pt x="507667" y="568884"/>
                    </a:lnTo>
                    <a:lnTo>
                      <a:pt x="544703" y="620373"/>
                    </a:lnTo>
                    <a:lnTo>
                      <a:pt x="495923" y="669153"/>
                    </a:lnTo>
                    <a:cubicBezTo>
                      <a:pt x="490503" y="674572"/>
                      <a:pt x="490503" y="683606"/>
                      <a:pt x="495923" y="689929"/>
                    </a:cubicBezTo>
                    <a:lnTo>
                      <a:pt x="518506" y="712512"/>
                    </a:lnTo>
                    <a:lnTo>
                      <a:pt x="480567" y="838977"/>
                    </a:lnTo>
                    <a:lnTo>
                      <a:pt x="451661" y="838977"/>
                    </a:lnTo>
                    <a:close/>
                    <a:moveTo>
                      <a:pt x="722657" y="838977"/>
                    </a:moveTo>
                    <a:lnTo>
                      <a:pt x="607032" y="838977"/>
                    </a:lnTo>
                    <a:lnTo>
                      <a:pt x="607032" y="708898"/>
                    </a:lnTo>
                    <a:cubicBezTo>
                      <a:pt x="607032" y="700769"/>
                      <a:pt x="600709" y="694445"/>
                      <a:pt x="592579" y="694445"/>
                    </a:cubicBezTo>
                    <a:cubicBezTo>
                      <a:pt x="584449" y="694445"/>
                      <a:pt x="578126" y="700769"/>
                      <a:pt x="578126" y="708898"/>
                    </a:cubicBezTo>
                    <a:lnTo>
                      <a:pt x="578126" y="838977"/>
                    </a:lnTo>
                    <a:lnTo>
                      <a:pt x="510377" y="838977"/>
                    </a:lnTo>
                    <a:lnTo>
                      <a:pt x="548316" y="713415"/>
                    </a:lnTo>
                    <a:cubicBezTo>
                      <a:pt x="550122" y="707995"/>
                      <a:pt x="548316" y="702575"/>
                      <a:pt x="544703" y="698962"/>
                    </a:cubicBezTo>
                    <a:lnTo>
                      <a:pt x="525733" y="679992"/>
                    </a:lnTo>
                    <a:lnTo>
                      <a:pt x="573609" y="632116"/>
                    </a:lnTo>
                    <a:cubicBezTo>
                      <a:pt x="579029" y="626696"/>
                      <a:pt x="579029" y="619470"/>
                      <a:pt x="575416" y="613147"/>
                    </a:cubicBezTo>
                    <a:lnTo>
                      <a:pt x="525733" y="543591"/>
                    </a:lnTo>
                    <a:lnTo>
                      <a:pt x="645875" y="573400"/>
                    </a:lnTo>
                    <a:cubicBezTo>
                      <a:pt x="691041" y="584240"/>
                      <a:pt x="722657" y="624890"/>
                      <a:pt x="722657" y="671862"/>
                    </a:cubicBezTo>
                    <a:lnTo>
                      <a:pt x="722657" y="83897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20" name="Picture 19">
            <a:extLst>
              <a:ext uri="{FF2B5EF4-FFF2-40B4-BE49-F238E27FC236}">
                <a16:creationId xmlns:a16="http://schemas.microsoft.com/office/drawing/2014/main" id="{827BF0D0-E43C-4CE5-8272-21AD0C928EC7}"/>
              </a:ext>
            </a:extLst>
          </p:cNvPr>
          <p:cNvPicPr>
            <a:picLocks noChangeAspect="1"/>
          </p:cNvPicPr>
          <p:nvPr/>
        </p:nvPicPr>
        <p:blipFill>
          <a:blip r:embed="rId3"/>
          <a:stretch>
            <a:fillRect/>
          </a:stretch>
        </p:blipFill>
        <p:spPr>
          <a:xfrm>
            <a:off x="10988654" y="6337041"/>
            <a:ext cx="1127858" cy="390178"/>
          </a:xfrm>
          <a:prstGeom prst="rect">
            <a:avLst/>
          </a:prstGeom>
        </p:spPr>
      </p:pic>
    </p:spTree>
    <p:extLst>
      <p:ext uri="{BB962C8B-B14F-4D97-AF65-F5344CB8AC3E}">
        <p14:creationId xmlns:p14="http://schemas.microsoft.com/office/powerpoint/2010/main" val="21789435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48</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1336431" y="201754"/>
            <a:ext cx="10447530" cy="94647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200" b="1" dirty="0">
                <a:solidFill>
                  <a:srgbClr val="8A2061"/>
                </a:solidFill>
              </a:rPr>
              <a:t>Pozitīva attieksme</a:t>
            </a:r>
            <a:r>
              <a:rPr lang="en-US" sz="2200" dirty="0"/>
              <a:t>, optimisms un personīgā mērķa izjūta veicina motivāciju aktīvi īstenot ilgtermiņa mērķus. Oksfordas angļu valodas vārdnīcā motivācija definēta kā "iemesls vai iemesli rīkoties vai uzvesties noteiktā veidā" (Simpson, Weiner, Oxford University Press, 1989). Cilvēks, kurš ir motivēts gūt rezultātus, pamana veidus, kā rīkoties labāk, būt uzņēmīgam, ieviest inovācijas vai atrast konkurences priekšrocības (Goleman, 1998). </a:t>
            </a:r>
          </a:p>
          <a:p>
            <a:pPr algn="just">
              <a:lnSpc>
                <a:spcPts val="2440"/>
              </a:lnSpc>
            </a:pPr>
            <a:endParaRPr lang="en-US" sz="2200" dirty="0"/>
          </a:p>
          <a:p>
            <a:pPr algn="just">
              <a:lnSpc>
                <a:spcPts val="2440"/>
              </a:lnSpc>
            </a:pPr>
            <a:r>
              <a:rPr lang="en-US" sz="2200" b="1" dirty="0">
                <a:solidFill>
                  <a:srgbClr val="8A2061"/>
                </a:solidFill>
              </a:rPr>
              <a:t>Motivācija </a:t>
            </a:r>
            <a:r>
              <a:rPr lang="en-US" sz="2200" dirty="0"/>
              <a:t>ir sākumpunkts veiksmīgai līdzdalībai izglītībā un karjeras attīstībā. Pētījumos konstatēts, ka skolēni ar augstu iekšējo motivāciju un karjeras pašefektivitāti, visticamāk, sasniegs labus izglītības rezultātus (Evans &amp; </a:t>
            </a:r>
            <a:r>
              <a:rPr lang="en-US" sz="2200" dirty="0" err="1"/>
              <a:t>Burck</a:t>
            </a:r>
            <a:r>
              <a:rPr lang="en-US" sz="2200" dirty="0"/>
              <a:t>, 1992).  Judge un Bono (2001) pētījums ir apstiprinājis, ka motivēti indivīdi kopumā šķiet apmierinātāki ar savu darbu un darbojas ievērojami labāk nekā citi.  </a:t>
            </a:r>
          </a:p>
          <a:p>
            <a:pPr algn="just">
              <a:lnSpc>
                <a:spcPts val="2440"/>
              </a:lnSpc>
            </a:pPr>
            <a:endParaRPr lang="en-US" sz="2200" dirty="0"/>
          </a:p>
          <a:p>
            <a:pPr algn="just">
              <a:lnSpc>
                <a:spcPts val="2440"/>
              </a:lnSpc>
            </a:pPr>
            <a:r>
              <a:rPr lang="en-US" sz="2200" b="1" dirty="0">
                <a:solidFill>
                  <a:srgbClr val="8A2061"/>
                </a:solidFill>
              </a:rPr>
              <a:t>Optimisms </a:t>
            </a:r>
            <a:r>
              <a:rPr lang="en-US" sz="2200" dirty="0"/>
              <a:t>nozīmē pozitīvu cerību veidošanu attiecībā uz iespēju gūt panākumus tagadnē un nākotnē. Pašvērtīgums ir savas vērtības izjūta, pozitīva pārliecība un ticība savām spējām veiksmīgi veikt uzdevumu un sasniegt pozitīvu iznākumu konkrētā situācijā. Pašefektivitāte pozitīvi korelē ar sniegumu, jo tā veicina neatlaidību un centienus gūt panākumus (Sala, Punie, </a:t>
            </a:r>
            <a:r>
              <a:rPr lang="en-US" sz="2200" dirty="0" err="1"/>
              <a:t>Garkov </a:t>
            </a:r>
            <a:r>
              <a:rPr lang="en-US" sz="2200" dirty="0"/>
              <a:t>un Cabrera, 2020). </a:t>
            </a:r>
          </a:p>
          <a:p>
            <a:pPr algn="just">
              <a:lnSpc>
                <a:spcPts val="2440"/>
              </a:lnSpc>
            </a:pPr>
            <a:endParaRPr lang="en-US" sz="2200" dirty="0"/>
          </a:p>
          <a:p>
            <a:pPr algn="just">
              <a:lnSpc>
                <a:spcPts val="2440"/>
              </a:lnSpc>
            </a:pPr>
            <a:endParaRPr lang="en-US" sz="2200" dirty="0"/>
          </a:p>
        </p:txBody>
      </p:sp>
      <p:pic>
        <p:nvPicPr>
          <p:cNvPr id="9" name="Picture 8">
            <a:extLst>
              <a:ext uri="{FF2B5EF4-FFF2-40B4-BE49-F238E27FC236}">
                <a16:creationId xmlns:a16="http://schemas.microsoft.com/office/drawing/2014/main" id="{7F03679E-D32A-4A1F-B415-C7A9001E1045}"/>
              </a:ext>
            </a:extLst>
          </p:cNvPr>
          <p:cNvPicPr>
            <a:picLocks noChangeAspect="1"/>
          </p:cNvPicPr>
          <p:nvPr/>
        </p:nvPicPr>
        <p:blipFill>
          <a:blip r:embed="rId3"/>
          <a:stretch>
            <a:fillRect/>
          </a:stretch>
        </p:blipFill>
        <p:spPr>
          <a:xfrm>
            <a:off x="10988654" y="6337041"/>
            <a:ext cx="1127858" cy="390178"/>
          </a:xfrm>
          <a:prstGeom prst="rect">
            <a:avLst/>
          </a:prstGeom>
        </p:spPr>
      </p:pic>
    </p:spTree>
    <p:extLst>
      <p:ext uri="{BB962C8B-B14F-4D97-AF65-F5344CB8AC3E}">
        <p14:creationId xmlns:p14="http://schemas.microsoft.com/office/powerpoint/2010/main" val="34561565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49</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8153400" cy="3731669"/>
          </a:xfrm>
        </p:spPr>
        <p:txBody>
          <a:bodyPr/>
          <a:lstStyle/>
          <a:p>
            <a:pPr>
              <a:lnSpc>
                <a:spcPts val="2440"/>
              </a:lnSpc>
            </a:pPr>
            <a:r>
              <a:rPr lang="en-US" sz="2200" b="1" dirty="0"/>
              <a:t>Saistītās prasmes:</a:t>
            </a:r>
          </a:p>
          <a:p>
            <a:pPr>
              <a:lnSpc>
                <a:spcPts val="2440"/>
              </a:lnSpc>
            </a:pPr>
            <a:endParaRPr lang="en-US" sz="2200" dirty="0"/>
          </a:p>
          <a:p>
            <a:pPr marL="342900" lvl="0" indent="-342900">
              <a:lnSpc>
                <a:spcPts val="2440"/>
              </a:lnSpc>
              <a:buClr>
                <a:srgbClr val="186BA8"/>
              </a:buClr>
              <a:buFont typeface="Arial" panose="020B0604020202020204" pitchFamily="34" charset="0"/>
              <a:buChar char="•"/>
            </a:pPr>
            <a:r>
              <a:rPr lang="en-US" sz="2200" dirty="0"/>
              <a:t>Līdzjūtība</a:t>
            </a:r>
          </a:p>
          <a:p>
            <a:pPr marL="342900" lvl="0" indent="-342900">
              <a:lnSpc>
                <a:spcPts val="2440"/>
              </a:lnSpc>
              <a:buClr>
                <a:srgbClr val="186BA8"/>
              </a:buClr>
              <a:buFont typeface="Arial" panose="020B0604020202020204" pitchFamily="34" charset="0"/>
              <a:buChar char="•"/>
            </a:pPr>
            <a:r>
              <a:rPr lang="en-US" sz="2200" dirty="0"/>
              <a:t>Konfliktu risināšana</a:t>
            </a:r>
          </a:p>
          <a:p>
            <a:pPr marL="342900" lvl="0" indent="-342900">
              <a:lnSpc>
                <a:spcPts val="2440"/>
              </a:lnSpc>
              <a:buClr>
                <a:srgbClr val="186BA8"/>
              </a:buClr>
              <a:buFont typeface="Arial" panose="020B0604020202020204" pitchFamily="34" charset="0"/>
              <a:buChar char="•"/>
            </a:pPr>
            <a:r>
              <a:rPr lang="en-US" sz="2200" dirty="0"/>
              <a:t>Emocionālais intelekts</a:t>
            </a:r>
          </a:p>
          <a:p>
            <a:pPr marL="342900" lvl="0" indent="-342900">
              <a:lnSpc>
                <a:spcPts val="2440"/>
              </a:lnSpc>
              <a:buClr>
                <a:srgbClr val="186BA8"/>
              </a:buClr>
              <a:buFont typeface="Arial" panose="020B0604020202020204" pitchFamily="34" charset="0"/>
              <a:buChar char="•"/>
            </a:pPr>
            <a:r>
              <a:rPr lang="en-US" sz="2200" dirty="0"/>
              <a:t>Empātija</a:t>
            </a:r>
          </a:p>
          <a:p>
            <a:pPr marL="342900" lvl="0" indent="-342900">
              <a:lnSpc>
                <a:spcPts val="2440"/>
              </a:lnSpc>
              <a:buClr>
                <a:srgbClr val="186BA8"/>
              </a:buClr>
              <a:buFont typeface="Arial" panose="020B0604020202020204" pitchFamily="34" charset="0"/>
              <a:buChar char="•"/>
            </a:pPr>
            <a:r>
              <a:rPr lang="en-US" sz="2200" dirty="0"/>
              <a:t>Vienlīdzība, taisnīgums</a:t>
            </a:r>
          </a:p>
          <a:p>
            <a:pPr marL="342900" lvl="0" indent="-342900">
              <a:lnSpc>
                <a:spcPts val="2440"/>
              </a:lnSpc>
              <a:buClr>
                <a:srgbClr val="186BA8"/>
              </a:buClr>
              <a:buFont typeface="Arial" panose="020B0604020202020204" pitchFamily="34" charset="0"/>
              <a:buChar char="•"/>
            </a:pPr>
            <a:r>
              <a:rPr lang="en-US" sz="2200" dirty="0"/>
              <a:t>Cilvēka cieņa</a:t>
            </a:r>
          </a:p>
          <a:p>
            <a:pPr marL="342900" lvl="0" indent="-342900">
              <a:lnSpc>
                <a:spcPts val="2440"/>
              </a:lnSpc>
              <a:buClr>
                <a:srgbClr val="186BA8"/>
              </a:buClr>
              <a:buFont typeface="Arial" panose="020B0604020202020204" pitchFamily="34" charset="0"/>
              <a:buChar char="•"/>
            </a:pPr>
            <a:r>
              <a:rPr lang="en-US" sz="2200" dirty="0"/>
              <a:t>Personīgās iezīmes</a:t>
            </a:r>
          </a:p>
          <a:p>
            <a:pPr marL="342900" lvl="0" indent="-342900">
              <a:lnSpc>
                <a:spcPts val="2440"/>
              </a:lnSpc>
              <a:buClr>
                <a:srgbClr val="186BA8"/>
              </a:buClr>
              <a:buFont typeface="Arial" panose="020B0604020202020204" pitchFamily="34" charset="0"/>
              <a:buChar char="•"/>
            </a:pPr>
            <a:r>
              <a:rPr lang="en-US" sz="2200" dirty="0"/>
              <a:t>Orientācija uz pakalpojumu</a:t>
            </a:r>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1" y="643158"/>
            <a:ext cx="7264059"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Emocionālā inteliģence un empātija</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12</a:t>
            </a:r>
          </a:p>
        </p:txBody>
      </p:sp>
      <p:grpSp>
        <p:nvGrpSpPr>
          <p:cNvPr id="18" name="Group 17">
            <a:extLst>
              <a:ext uri="{FF2B5EF4-FFF2-40B4-BE49-F238E27FC236}">
                <a16:creationId xmlns:a16="http://schemas.microsoft.com/office/drawing/2014/main" id="{3A072715-F6A3-E361-E474-EA1D45FC2825}"/>
              </a:ext>
            </a:extLst>
          </p:cNvPr>
          <p:cNvGrpSpPr/>
          <p:nvPr/>
        </p:nvGrpSpPr>
        <p:grpSpPr>
          <a:xfrm>
            <a:off x="9610438" y="3796183"/>
            <a:ext cx="1819562" cy="1840919"/>
            <a:chOff x="7190753" y="5365577"/>
            <a:chExt cx="745522" cy="754273"/>
          </a:xfrm>
          <a:solidFill>
            <a:srgbClr val="1C1442"/>
          </a:solidFill>
        </p:grpSpPr>
        <p:grpSp>
          <p:nvGrpSpPr>
            <p:cNvPr id="19" name="Graphic 2">
              <a:extLst>
                <a:ext uri="{FF2B5EF4-FFF2-40B4-BE49-F238E27FC236}">
                  <a16:creationId xmlns:a16="http://schemas.microsoft.com/office/drawing/2014/main" id="{EADE37B2-1E22-681A-395D-51CAB6301C79}"/>
                </a:ext>
              </a:extLst>
            </p:cNvPr>
            <p:cNvGrpSpPr/>
            <p:nvPr/>
          </p:nvGrpSpPr>
          <p:grpSpPr>
            <a:xfrm>
              <a:off x="7353351" y="5647412"/>
              <a:ext cx="420044" cy="75879"/>
              <a:chOff x="7353351" y="5647412"/>
              <a:chExt cx="420044" cy="75879"/>
            </a:xfrm>
            <a:grpFill/>
          </p:grpSpPr>
          <p:sp>
            <p:nvSpPr>
              <p:cNvPr id="30" name="Freeform 29">
                <a:extLst>
                  <a:ext uri="{FF2B5EF4-FFF2-40B4-BE49-F238E27FC236}">
                    <a16:creationId xmlns:a16="http://schemas.microsoft.com/office/drawing/2014/main" id="{54708071-BC0C-28DA-51D2-C40EAFD6578C}"/>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A42EE86D-73C9-4980-9177-06D26C5038D1}"/>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0" name="Graphic 2">
              <a:extLst>
                <a:ext uri="{FF2B5EF4-FFF2-40B4-BE49-F238E27FC236}">
                  <a16:creationId xmlns:a16="http://schemas.microsoft.com/office/drawing/2014/main" id="{EF034051-B4D9-0A6D-5F3C-89945078B877}"/>
                </a:ext>
              </a:extLst>
            </p:cNvPr>
            <p:cNvGrpSpPr/>
            <p:nvPr/>
          </p:nvGrpSpPr>
          <p:grpSpPr>
            <a:xfrm>
              <a:off x="7190753" y="5365577"/>
              <a:ext cx="745522" cy="754273"/>
              <a:chOff x="7190753" y="5365577"/>
              <a:chExt cx="745522" cy="754273"/>
            </a:xfrm>
            <a:grpFill/>
          </p:grpSpPr>
          <p:sp>
            <p:nvSpPr>
              <p:cNvPr id="21" name="Freeform 20">
                <a:extLst>
                  <a:ext uri="{FF2B5EF4-FFF2-40B4-BE49-F238E27FC236}">
                    <a16:creationId xmlns:a16="http://schemas.microsoft.com/office/drawing/2014/main" id="{5C848ED1-5EC8-2E2D-7493-48AC12F663BA}"/>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46C72E68-5786-DD2F-9F9A-478E4D92D67D}"/>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BC596D5D-F9D6-75A8-3DBF-AB2EBC8CF5CD}"/>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1D9F29E4-87BD-75C5-C4DA-E02E79699C1B}"/>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50748762-9940-7398-543D-6CF601ADC6A2}"/>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2C3F0EE8-6F85-EBA9-1702-EAA1FB973102}"/>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326331FD-3714-41DE-F396-16A0643987E1}"/>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3E594A5E-16C0-36E3-5CAC-091E392D0CFF}"/>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D92DF854-20AA-CADC-460D-079041C24659}"/>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32" name="Picture 31">
            <a:extLst>
              <a:ext uri="{FF2B5EF4-FFF2-40B4-BE49-F238E27FC236}">
                <a16:creationId xmlns:a16="http://schemas.microsoft.com/office/drawing/2014/main" id="{291BAB18-5AD0-4874-B95E-7F3194D93ACA}"/>
              </a:ext>
            </a:extLst>
          </p:cNvPr>
          <p:cNvPicPr>
            <a:picLocks noChangeAspect="1"/>
          </p:cNvPicPr>
          <p:nvPr/>
        </p:nvPicPr>
        <p:blipFill>
          <a:blip r:embed="rId3"/>
          <a:stretch>
            <a:fillRect/>
          </a:stretch>
        </p:blipFill>
        <p:spPr>
          <a:xfrm>
            <a:off x="10988654" y="6337041"/>
            <a:ext cx="1127858" cy="390178"/>
          </a:xfrm>
          <a:prstGeom prst="rect">
            <a:avLst/>
          </a:prstGeom>
        </p:spPr>
      </p:pic>
    </p:spTree>
    <p:extLst>
      <p:ext uri="{BB962C8B-B14F-4D97-AF65-F5344CB8AC3E}">
        <p14:creationId xmlns:p14="http://schemas.microsoft.com/office/powerpoint/2010/main" val="2263805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8185877-CE4C-0943-802D-DB4598E712B0}"/>
              </a:ext>
            </a:extLst>
          </p:cNvPr>
          <p:cNvSpPr>
            <a:spLocks noGrp="1"/>
          </p:cNvSpPr>
          <p:nvPr>
            <p:ph type="body" sz="quarter" idx="48"/>
          </p:nvPr>
        </p:nvSpPr>
        <p:spPr>
          <a:xfrm>
            <a:off x="310753" y="1233170"/>
            <a:ext cx="7194947" cy="3235130"/>
          </a:xfrm>
        </p:spPr>
        <p:txBody>
          <a:bodyPr/>
          <a:lstStyle/>
          <a:p>
            <a:pPr marL="226695">
              <a:spcBef>
                <a:spcPts val="1400"/>
              </a:spcBef>
              <a:spcAft>
                <a:spcPts val="600"/>
              </a:spcAft>
            </a:pPr>
            <a:r>
              <a:rPr lang="en-GB" b="1" dirty="0" err="1">
                <a:solidFill>
                  <a:srgbClr val="8A2061"/>
                </a:solidFill>
                <a:effectLst/>
                <a:latin typeface="Calibri" panose="020F0502020204030204" pitchFamily="34" charset="0"/>
                <a:ea typeface="Calibri" panose="020F0502020204030204" pitchFamily="34" charset="0"/>
                <a:cs typeface="Arial" panose="020B0604020202020204" pitchFamily="34" charset="0"/>
              </a:rPr>
              <a:t>Projektā</a:t>
            </a:r>
            <a:r>
              <a:rPr lang="en-GB" b="1" dirty="0">
                <a:solidFill>
                  <a:srgbClr val="8A2061"/>
                </a:solidFill>
                <a:effectLst/>
                <a:latin typeface="Calibri" panose="020F0502020204030204" pitchFamily="34" charset="0"/>
                <a:ea typeface="Calibri" panose="020F0502020204030204" pitchFamily="34" charset="0"/>
                <a:cs typeface="Arial" panose="020B0604020202020204" pitchFamily="34" charset="0"/>
              </a:rPr>
              <a:t> Be</a:t>
            </a:r>
            <a:r>
              <a:rPr lang="lv-LV" b="1" dirty="0">
                <a:solidFill>
                  <a:srgbClr val="8A2061"/>
                </a:solidFill>
                <a:effectLst/>
                <a:latin typeface="Calibri" panose="020F0502020204030204" pitchFamily="34" charset="0"/>
                <a:ea typeface="Calibri" panose="020F0502020204030204" pitchFamily="34" charset="0"/>
                <a:cs typeface="Arial" panose="020B0604020202020204" pitchFamily="34" charset="0"/>
              </a:rPr>
              <a:t>-</a:t>
            </a:r>
            <a:r>
              <a:rPr lang="en-GB" b="1" dirty="0">
                <a:solidFill>
                  <a:srgbClr val="8A2061"/>
                </a:solidFill>
                <a:effectLst/>
                <a:latin typeface="Calibri" panose="020F0502020204030204" pitchFamily="34" charset="0"/>
                <a:ea typeface="Calibri" panose="020F0502020204030204" pitchFamily="34" charset="0"/>
                <a:cs typeface="Arial" panose="020B0604020202020204" pitchFamily="34" charset="0"/>
              </a:rPr>
              <a:t>21</a:t>
            </a:r>
            <a:r>
              <a:rPr lang="lv-LV" b="1" dirty="0">
                <a:solidFill>
                  <a:srgbClr val="8A2061"/>
                </a:solidFill>
                <a:effectLst/>
                <a:latin typeface="Calibri" panose="020F0502020204030204" pitchFamily="34" charset="0"/>
                <a:ea typeface="Calibri" panose="020F0502020204030204" pitchFamily="34" charset="0"/>
                <a:cs typeface="Arial" panose="020B0604020202020204" pitchFamily="34" charset="0"/>
              </a:rPr>
              <a:t>-</a:t>
            </a:r>
            <a:r>
              <a:rPr lang="en-GB" b="1" dirty="0">
                <a:solidFill>
                  <a:srgbClr val="8A2061"/>
                </a:solidFill>
                <a:effectLst/>
                <a:latin typeface="Calibri" panose="020F0502020204030204" pitchFamily="34" charset="0"/>
                <a:ea typeface="Calibri" panose="020F0502020204030204" pitchFamily="34" charset="0"/>
                <a:cs typeface="Arial" panose="020B0604020202020204" pitchFamily="34" charset="0"/>
              </a:rPr>
              <a:t>Skilled </a:t>
            </a:r>
            <a:r>
              <a:rPr lang="en-GB" dirty="0">
                <a:ea typeface="Calibri" panose="020F0502020204030204" pitchFamily="34" charset="0"/>
                <a:cs typeface="Arial" panose="020B0604020202020204" pitchFamily="34" charset="0"/>
              </a:rPr>
              <a:t>skaidri </a:t>
            </a:r>
            <a:r>
              <a:rPr lang="en-GB" dirty="0">
                <a:solidFill>
                  <a:srgbClr val="8A2061"/>
                </a:solidFill>
                <a:effectLst/>
                <a:latin typeface="Calibri" panose="020F0502020204030204" pitchFamily="34" charset="0"/>
                <a:ea typeface="Calibri" panose="020F0502020204030204" pitchFamily="34" charset="0"/>
                <a:cs typeface="Arial" panose="020B0604020202020204" pitchFamily="34" charset="0"/>
              </a:rPr>
              <a:t>norādīts</a:t>
            </a:r>
            <a:r>
              <a:rPr lang="en-GB" dirty="0">
                <a:ea typeface="Calibri" panose="020F0502020204030204" pitchFamily="34" charset="0"/>
                <a:cs typeface="Arial" panose="020B0604020202020204" pitchFamily="34" charset="0"/>
              </a:rPr>
              <a:t>, </a:t>
            </a:r>
            <a:r>
              <a:rPr lang="en-GB" dirty="0">
                <a:effectLst/>
                <a:latin typeface="Calibri" panose="020F0502020204030204" pitchFamily="34" charset="0"/>
                <a:ea typeface="Calibri" panose="020F0502020204030204" pitchFamily="34" charset="0"/>
                <a:cs typeface="Arial" panose="020B0604020202020204" pitchFamily="34" charset="0"/>
              </a:rPr>
              <a:t>ka 21. gadsimta prasmju ieviešana un to integrēšana esošajās mācību programmās var ietekmēt </a:t>
            </a:r>
            <a:r>
              <a:rPr lang="en-GB" dirty="0" err="1">
                <a:effectLst/>
                <a:latin typeface="Calibri" panose="020F0502020204030204" pitchFamily="34" charset="0"/>
                <a:ea typeface="Calibri" panose="020F0502020204030204" pitchFamily="34" charset="0"/>
                <a:cs typeface="Arial" panose="020B0604020202020204" pitchFamily="34" charset="0"/>
              </a:rPr>
              <a:t>šādus</a:t>
            </a:r>
            <a:r>
              <a:rPr lang="en-GB" dirty="0">
                <a:effectLst/>
                <a:latin typeface="Calibri" panose="020F0502020204030204" pitchFamily="34" charset="0"/>
                <a:ea typeface="Calibri" panose="020F0502020204030204" pitchFamily="34" charset="0"/>
                <a:cs typeface="Arial" panose="020B0604020202020204" pitchFamily="34" charset="0"/>
              </a:rPr>
              <a:t> </a:t>
            </a:r>
            <a:r>
              <a:rPr lang="en-GB" dirty="0" err="1">
                <a:effectLst/>
                <a:latin typeface="Calibri" panose="020F0502020204030204" pitchFamily="34" charset="0"/>
                <a:ea typeface="Calibri" panose="020F0502020204030204" pitchFamily="34" charset="0"/>
                <a:cs typeface="Arial" panose="020B0604020202020204" pitchFamily="34" charset="0"/>
              </a:rPr>
              <a:t>aspektus</a:t>
            </a:r>
            <a:r>
              <a:rPr lang="lv-LV" dirty="0">
                <a:effectLst/>
                <a:latin typeface="Calibri" panose="020F0502020204030204" pitchFamily="34" charset="0"/>
                <a:ea typeface="Calibri" panose="020F0502020204030204" pitchFamily="34" charset="0"/>
                <a:cs typeface="Arial" panose="020B0604020202020204" pitchFamily="34" charset="0"/>
              </a:rPr>
              <a:t>:</a:t>
            </a:r>
            <a:r>
              <a:rPr lang="en-GB" dirty="0">
                <a:effectLst/>
                <a:latin typeface="Calibri" panose="020F0502020204030204" pitchFamily="34" charset="0"/>
                <a:ea typeface="Calibri" panose="020F0502020204030204" pitchFamily="34" charset="0"/>
                <a:cs typeface="Arial" panose="020B0604020202020204" pitchFamily="34" charset="0"/>
              </a:rPr>
              <a:t> </a:t>
            </a:r>
            <a:endParaRPr lang="en-GB" dirty="0">
              <a:ea typeface="Calibri" panose="020F0502020204030204" pitchFamily="34" charset="0"/>
              <a:cs typeface="Arial" panose="020B0604020202020204" pitchFamily="34" charset="0"/>
            </a:endParaRPr>
          </a:p>
          <a:p>
            <a:pPr marL="683895" indent="-457200" algn="just">
              <a:spcBef>
                <a:spcPts val="1400"/>
              </a:spcBef>
              <a:spcAft>
                <a:spcPts val="600"/>
              </a:spcAft>
              <a:buAutoNum type="arabicPeriod"/>
            </a:pPr>
            <a:r>
              <a:rPr lang="en-GB" dirty="0">
                <a:effectLst/>
                <a:latin typeface="Calibri" panose="020F0502020204030204" pitchFamily="34" charset="0"/>
                <a:ea typeface="Calibri" panose="020F0502020204030204" pitchFamily="34" charset="0"/>
                <a:cs typeface="Arial" panose="020B0604020202020204" pitchFamily="34" charset="0"/>
              </a:rPr>
              <a:t>Izveidot kompetentākus, darbam gatavākus STEM </a:t>
            </a:r>
            <a:r>
              <a:rPr lang="lv-LV" dirty="0">
                <a:effectLst/>
                <a:latin typeface="Calibri" panose="020F0502020204030204" pitchFamily="34" charset="0"/>
                <a:ea typeface="Calibri" panose="020F0502020204030204" pitchFamily="34" charset="0"/>
                <a:cs typeface="Arial" panose="020B0604020202020204" pitchFamily="34" charset="0"/>
              </a:rPr>
              <a:t>jomas </a:t>
            </a:r>
            <a:r>
              <a:rPr lang="en-GB" dirty="0" err="1">
                <a:effectLst/>
                <a:latin typeface="Calibri" panose="020F0502020204030204" pitchFamily="34" charset="0"/>
                <a:ea typeface="Calibri" panose="020F0502020204030204" pitchFamily="34" charset="0"/>
                <a:cs typeface="Arial" panose="020B0604020202020204" pitchFamily="34" charset="0"/>
              </a:rPr>
              <a:t>absolventus</a:t>
            </a:r>
            <a:endParaRPr lang="en-GB" dirty="0">
              <a:ea typeface="Calibri" panose="020F0502020204030204" pitchFamily="34" charset="0"/>
              <a:cs typeface="Arial" panose="020B0604020202020204" pitchFamily="34" charset="0"/>
            </a:endParaRPr>
          </a:p>
          <a:p>
            <a:pPr marL="683895" indent="-457200" algn="just">
              <a:spcBef>
                <a:spcPts val="1400"/>
              </a:spcBef>
              <a:spcAft>
                <a:spcPts val="600"/>
              </a:spcAft>
              <a:buAutoNum type="arabicPeriod"/>
            </a:pPr>
            <a:r>
              <a:rPr lang="lv-LV" dirty="0">
                <a:effectLst/>
                <a:latin typeface="Calibri" panose="020F0502020204030204" pitchFamily="34" charset="0"/>
                <a:ea typeface="Calibri" panose="020F0502020204030204" pitchFamily="34" charset="0"/>
                <a:cs typeface="Arial" panose="020B0604020202020204" pitchFamily="34" charset="0"/>
              </a:rPr>
              <a:t>Veicināt a</a:t>
            </a:r>
            <a:r>
              <a:rPr lang="en-GB" dirty="0" err="1">
                <a:effectLst/>
                <a:latin typeface="Calibri" panose="020F0502020204030204" pitchFamily="34" charset="0"/>
                <a:ea typeface="Calibri" panose="020F0502020204030204" pitchFamily="34" charset="0"/>
                <a:cs typeface="Arial" panose="020B0604020202020204" pitchFamily="34" charset="0"/>
              </a:rPr>
              <a:t>tbalsta</a:t>
            </a:r>
            <a:r>
              <a:rPr lang="en-GB" dirty="0">
                <a:effectLst/>
                <a:latin typeface="Calibri" panose="020F0502020204030204" pitchFamily="34" charset="0"/>
                <a:ea typeface="Calibri" panose="020F0502020204030204" pitchFamily="34" charset="0"/>
                <a:cs typeface="Arial" panose="020B0604020202020204" pitchFamily="34" charset="0"/>
              </a:rPr>
              <a:t> </a:t>
            </a:r>
            <a:r>
              <a:rPr lang="en-GB" dirty="0" err="1">
                <a:effectLst/>
                <a:latin typeface="Calibri" panose="020F0502020204030204" pitchFamily="34" charset="0"/>
                <a:ea typeface="Calibri" panose="020F0502020204030204" pitchFamily="34" charset="0"/>
                <a:cs typeface="Arial" panose="020B0604020202020204" pitchFamily="34" charset="0"/>
              </a:rPr>
              <a:t>sistēm</a:t>
            </a:r>
            <a:r>
              <a:rPr lang="lv-LV" dirty="0">
                <a:effectLst/>
                <a:latin typeface="Calibri" panose="020F0502020204030204" pitchFamily="34" charset="0"/>
                <a:ea typeface="Calibri" panose="020F0502020204030204" pitchFamily="34" charset="0"/>
                <a:cs typeface="Arial" panose="020B0604020202020204" pitchFamily="34" charset="0"/>
              </a:rPr>
              <a:t>u</a:t>
            </a:r>
            <a:r>
              <a:rPr lang="en-GB" dirty="0">
                <a:effectLst/>
                <a:latin typeface="Calibri" panose="020F0502020204030204" pitchFamily="34" charset="0"/>
                <a:ea typeface="Calibri" panose="020F0502020204030204" pitchFamily="34" charset="0"/>
                <a:cs typeface="Arial" panose="020B0604020202020204" pitchFamily="34" charset="0"/>
              </a:rPr>
              <a:t> un līdz ar to arī riska </a:t>
            </a:r>
            <a:r>
              <a:rPr lang="en-GB" dirty="0" err="1">
                <a:effectLst/>
                <a:latin typeface="Calibri" panose="020F0502020204030204" pitchFamily="34" charset="0"/>
                <a:ea typeface="Calibri" panose="020F0502020204030204" pitchFamily="34" charset="0"/>
                <a:cs typeface="Arial" panose="020B0604020202020204" pitchFamily="34" charset="0"/>
              </a:rPr>
              <a:t>grupas</a:t>
            </a:r>
            <a:r>
              <a:rPr lang="en-GB" dirty="0">
                <a:effectLst/>
                <a:latin typeface="Calibri" panose="020F0502020204030204" pitchFamily="34" charset="0"/>
                <a:ea typeface="Calibri" panose="020F0502020204030204" pitchFamily="34" charset="0"/>
                <a:cs typeface="Arial" panose="020B0604020202020204" pitchFamily="34" charset="0"/>
              </a:rPr>
              <a:t> </a:t>
            </a:r>
            <a:r>
              <a:rPr lang="lv-LV" dirty="0">
                <a:effectLst/>
                <a:latin typeface="Calibri" panose="020F0502020204030204" pitchFamily="34" charset="0"/>
                <a:ea typeface="Calibri" panose="020F0502020204030204" pitchFamily="34" charset="0"/>
                <a:cs typeface="Arial" panose="020B0604020202020204" pitchFamily="34" charset="0"/>
              </a:rPr>
              <a:t>- </a:t>
            </a:r>
            <a:r>
              <a:rPr lang="en-GB" dirty="0">
                <a:effectLst/>
                <a:latin typeface="Calibri" panose="020F0502020204030204" pitchFamily="34" charset="0"/>
                <a:ea typeface="Calibri" panose="020F0502020204030204" pitchFamily="34" charset="0"/>
                <a:cs typeface="Arial" panose="020B0604020202020204" pitchFamily="34" charset="0"/>
              </a:rPr>
              <a:t>STEM </a:t>
            </a:r>
            <a:r>
              <a:rPr lang="lv-LV" dirty="0">
                <a:effectLst/>
                <a:latin typeface="Calibri" panose="020F0502020204030204" pitchFamily="34" charset="0"/>
                <a:ea typeface="Calibri" panose="020F0502020204030204" pitchFamily="34" charset="0"/>
                <a:cs typeface="Arial" panose="020B0604020202020204" pitchFamily="34" charset="0"/>
              </a:rPr>
              <a:t>sieviešu </a:t>
            </a:r>
            <a:r>
              <a:rPr lang="en-GB" dirty="0" err="1">
                <a:effectLst/>
                <a:latin typeface="Calibri" panose="020F0502020204030204" pitchFamily="34" charset="0"/>
                <a:ea typeface="Calibri" panose="020F0502020204030204" pitchFamily="34" charset="0"/>
                <a:cs typeface="Arial" panose="020B0604020202020204" pitchFamily="34" charset="0"/>
              </a:rPr>
              <a:t>studentu</a:t>
            </a:r>
            <a:r>
              <a:rPr lang="lv-LV" dirty="0">
                <a:effectLst/>
                <a:latin typeface="Calibri" panose="020F0502020204030204" pitchFamily="34" charset="0"/>
                <a:ea typeface="Calibri" panose="020F0502020204030204" pitchFamily="34" charset="0"/>
                <a:cs typeface="Arial" panose="020B0604020202020204" pitchFamily="34" charset="0"/>
              </a:rPr>
              <a:t> -</a:t>
            </a:r>
            <a:r>
              <a:rPr lang="en-GB" dirty="0">
                <a:effectLst/>
                <a:latin typeface="Calibri" panose="020F0502020204030204" pitchFamily="34" charset="0"/>
                <a:ea typeface="Calibri" panose="020F0502020204030204" pitchFamily="34" charset="0"/>
                <a:cs typeface="Arial" panose="020B0604020202020204" pitchFamily="34" charset="0"/>
              </a:rPr>
              <a:t> noturēšanas </a:t>
            </a:r>
            <a:r>
              <a:rPr lang="en-GB" dirty="0" err="1">
                <a:effectLst/>
                <a:latin typeface="Calibri" panose="020F0502020204030204" pitchFamily="34" charset="0"/>
                <a:ea typeface="Calibri" panose="020F0502020204030204" pitchFamily="34" charset="0"/>
                <a:cs typeface="Arial" panose="020B0604020202020204" pitchFamily="34" charset="0"/>
              </a:rPr>
              <a:t>rādītāju</a:t>
            </a:r>
            <a:r>
              <a:rPr lang="en-GB" dirty="0">
                <a:effectLst/>
                <a:latin typeface="Calibri" panose="020F0502020204030204" pitchFamily="34" charset="0"/>
                <a:ea typeface="Calibri" panose="020F0502020204030204" pitchFamily="34" charset="0"/>
                <a:cs typeface="Arial" panose="020B0604020202020204" pitchFamily="34" charset="0"/>
              </a:rPr>
              <a:t> </a:t>
            </a:r>
            <a:r>
              <a:rPr lang="en-GB" dirty="0" err="1">
                <a:effectLst/>
                <a:latin typeface="Calibri" panose="020F0502020204030204" pitchFamily="34" charset="0"/>
                <a:ea typeface="Calibri" panose="020F0502020204030204" pitchFamily="34" charset="0"/>
                <a:cs typeface="Arial" panose="020B0604020202020204" pitchFamily="34" charset="0"/>
              </a:rPr>
              <a:t>palielināšan</a:t>
            </a:r>
            <a:r>
              <a:rPr lang="lv-LV" dirty="0">
                <a:effectLst/>
                <a:latin typeface="Calibri" panose="020F0502020204030204" pitchFamily="34" charset="0"/>
                <a:ea typeface="Calibri" panose="020F0502020204030204" pitchFamily="34" charset="0"/>
                <a:cs typeface="Arial" panose="020B0604020202020204" pitchFamily="34" charset="0"/>
              </a:rPr>
              <a:t>u</a:t>
            </a:r>
            <a:endParaRPr lang="en-GB" dirty="0">
              <a:effectLst/>
              <a:latin typeface="Calibri" panose="020F0502020204030204" pitchFamily="34" charset="0"/>
              <a:ea typeface="Calibri" panose="020F0502020204030204" pitchFamily="34" charset="0"/>
              <a:cs typeface="Arial" panose="020B0604020202020204" pitchFamily="34" charset="0"/>
            </a:endParaRPr>
          </a:p>
          <a:p>
            <a:pPr marL="226695" algn="just">
              <a:spcBef>
                <a:spcPts val="1400"/>
              </a:spcBef>
              <a:spcAft>
                <a:spcPts val="600"/>
              </a:spcAft>
            </a:pPr>
            <a:endParaRPr lang="en-US" dirty="0"/>
          </a:p>
        </p:txBody>
      </p:sp>
      <p:pic>
        <p:nvPicPr>
          <p:cNvPr id="14" name="Picture Placeholder 13">
            <a:extLst>
              <a:ext uri="{FF2B5EF4-FFF2-40B4-BE49-F238E27FC236}">
                <a16:creationId xmlns:a16="http://schemas.microsoft.com/office/drawing/2014/main" id="{1669E9A9-4FAD-5167-C79A-DCB89ED3CD46}"/>
              </a:ext>
            </a:extLst>
          </p:cNvPr>
          <p:cNvPicPr>
            <a:picLocks noGrp="1" noChangeAspect="1"/>
          </p:cNvPicPr>
          <p:nvPr>
            <p:ph type="pic" sz="quarter" idx="21"/>
          </p:nvPr>
        </p:nvPicPr>
        <p:blipFill>
          <a:blip r:embed="rId2"/>
          <a:srcRect l="667" r="667"/>
          <a:stretch>
            <a:fillRect/>
          </a:stretch>
        </p:blipFill>
        <p:spPr/>
      </p:pic>
    </p:spTree>
    <p:extLst>
      <p:ext uri="{BB962C8B-B14F-4D97-AF65-F5344CB8AC3E}">
        <p14:creationId xmlns:p14="http://schemas.microsoft.com/office/powerpoint/2010/main" val="1637340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21">
            <a:extLst>
              <a:ext uri="{FF2B5EF4-FFF2-40B4-BE49-F238E27FC236}">
                <a16:creationId xmlns:a16="http://schemas.microsoft.com/office/drawing/2014/main" id="{86CCE2D7-9E96-97A4-9C66-C3845ED57C3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55" t="18534" r="13285" b="39840"/>
          <a:stretch/>
        </p:blipFill>
        <p:spPr>
          <a:xfrm flipH="1">
            <a:off x="7352051" y="-19001"/>
            <a:ext cx="4815434" cy="6896002"/>
          </a:xfrm>
          <a:prstGeom prst="rect">
            <a:avLst/>
          </a:prstGeom>
        </p:spPr>
      </p:pic>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50</a:t>
            </a:fld>
            <a:endParaRPr lang="en-US" sz="1291" dirty="0"/>
          </a:p>
        </p:txBody>
      </p:sp>
      <p:pic>
        <p:nvPicPr>
          <p:cNvPr id="16" name="Picture 15">
            <a:extLst>
              <a:ext uri="{FF2B5EF4-FFF2-40B4-BE49-F238E27FC236}">
                <a16:creationId xmlns:a16="http://schemas.microsoft.com/office/drawing/2014/main" id="{8805F9E6-4C46-8E8E-E7A0-9B8BA2046B71}"/>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6630251" y="5534680"/>
            <a:ext cx="1443600" cy="356400"/>
          </a:xfrm>
          <a:prstGeom prst="rect">
            <a:avLst/>
          </a:prstGeom>
        </p:spPr>
      </p:pic>
      <p:sp>
        <p:nvSpPr>
          <p:cNvPr id="2" name="Rectangle 1">
            <a:extLst>
              <a:ext uri="{FF2B5EF4-FFF2-40B4-BE49-F238E27FC236}">
                <a16:creationId xmlns:a16="http://schemas.microsoft.com/office/drawing/2014/main" id="{4E0B9EB2-911F-7D9B-FE35-C77FB3E5E0D8}"/>
              </a:ext>
            </a:extLst>
          </p:cNvPr>
          <p:cNvSpPr/>
          <p:nvPr/>
        </p:nvSpPr>
        <p:spPr>
          <a:xfrm>
            <a:off x="11312769" y="0"/>
            <a:ext cx="879231" cy="6858000"/>
          </a:xfrm>
          <a:prstGeom prst="rect">
            <a:avLst/>
          </a:prstGeom>
          <a:gradFill flip="none" rotWithShape="1">
            <a:gsLst>
              <a:gs pos="0">
                <a:srgbClr val="1C1442">
                  <a:alpha val="19000"/>
                </a:srgbClr>
              </a:gs>
              <a:gs pos="64000">
                <a:srgbClr val="8A2061"/>
              </a:gs>
              <a:gs pos="100000">
                <a:srgbClr val="1C144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1766EA9-8609-A795-B0A2-1480D450D8F5}"/>
              </a:ext>
            </a:extLst>
          </p:cNvPr>
          <p:cNvSpPr/>
          <p:nvPr/>
        </p:nvSpPr>
        <p:spPr>
          <a:xfrm>
            <a:off x="433952" y="4339524"/>
            <a:ext cx="1069383" cy="1962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50EA910B-7A4F-8A34-72EE-8C278DC4D723}"/>
              </a:ext>
            </a:extLst>
          </p:cNvPr>
          <p:cNvSpPr txBox="1">
            <a:spLocks/>
          </p:cNvSpPr>
          <p:nvPr/>
        </p:nvSpPr>
        <p:spPr>
          <a:xfrm>
            <a:off x="433952" y="274475"/>
            <a:ext cx="6365053" cy="4726485"/>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200" dirty="0"/>
              <a:t>1990. gadā Maijers un Salovejs izstrādāja savu pirmo </a:t>
            </a:r>
            <a:r>
              <a:rPr lang="en-US" sz="2200" b="1" dirty="0">
                <a:solidFill>
                  <a:srgbClr val="8A2061"/>
                </a:solidFill>
              </a:rPr>
              <a:t>emocionālās inteliģences </a:t>
            </a:r>
            <a:r>
              <a:rPr lang="en-US" sz="2200" dirty="0"/>
              <a:t>teoriju. Viņi izstrādāja emocionālās inteliģences modeli, kas ietvēra četras dažādas dimensijas, tostarp emociju uztveri, emociju veicināšanu, emociju izpratni un emociju pārvaldību (Mayer &amp; Salovey, 1997). </a:t>
            </a:r>
          </a:p>
          <a:p>
            <a:pPr algn="just">
              <a:lnSpc>
                <a:spcPts val="2440"/>
              </a:lnSpc>
            </a:pPr>
            <a:endParaRPr lang="en-US" sz="2200" dirty="0"/>
          </a:p>
          <a:p>
            <a:pPr algn="just">
              <a:lnSpc>
                <a:spcPts val="2440"/>
              </a:lnSpc>
            </a:pPr>
            <a:r>
              <a:rPr lang="en-US" sz="2200" dirty="0"/>
              <a:t>Viņi arī ierosināja, ka emocionālā inteliģence ir kognitīva spēja, kas ir atsevišķa, bet saistīta ar vispārējo inteliģenci. Viņu teoriju vēlāk popularizēja Golemans. Golemans ierosināja (1998), ka emocionālā inteliģence ir neatņemama dzīves veiksmes sastāvdaļa. </a:t>
            </a:r>
          </a:p>
          <a:p>
            <a:pPr algn="just">
              <a:lnSpc>
                <a:spcPts val="2440"/>
              </a:lnSpc>
            </a:pPr>
            <a:endParaRPr lang="en-US" sz="2200" dirty="0"/>
          </a:p>
          <a:p>
            <a:pPr algn="just">
              <a:lnSpc>
                <a:spcPts val="2440"/>
              </a:lnSpc>
            </a:pPr>
            <a:r>
              <a:rPr lang="en-US" sz="2200" dirty="0"/>
              <a:t>Emocionālā inteliģence nav ģenētiski noteikta, bet gan attīstās </a:t>
            </a:r>
            <a:r>
              <a:rPr lang="en-US" sz="2200" dirty="0" err="1"/>
              <a:t>dzīves</a:t>
            </a:r>
            <a:r>
              <a:rPr lang="en-US" sz="2200" dirty="0"/>
              <a:t> </a:t>
            </a:r>
            <a:r>
              <a:rPr lang="en-US" sz="2200" dirty="0" err="1"/>
              <a:t>laikā</a:t>
            </a:r>
            <a:r>
              <a:rPr lang="en-US" sz="2200" dirty="0"/>
              <a:t>. </a:t>
            </a:r>
          </a:p>
        </p:txBody>
      </p:sp>
    </p:spTree>
    <p:extLst>
      <p:ext uri="{BB962C8B-B14F-4D97-AF65-F5344CB8AC3E}">
        <p14:creationId xmlns:p14="http://schemas.microsoft.com/office/powerpoint/2010/main" val="29188421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4">
            <a:extLst>
              <a:ext uri="{FF2B5EF4-FFF2-40B4-BE49-F238E27FC236}">
                <a16:creationId xmlns:a16="http://schemas.microsoft.com/office/drawing/2014/main" id="{416EC14C-9C25-AA9A-0F58-29C2662D13B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8475" b="28475"/>
          <a:stretch/>
        </p:blipFill>
        <p:spPr>
          <a:xfrm>
            <a:off x="-1" y="0"/>
            <a:ext cx="11360859" cy="6912244"/>
          </a:xfrm>
          <a:prstGeom prst="rect">
            <a:avLst/>
          </a:prstGeom>
          <a:solidFill>
            <a:schemeClr val="bg1">
              <a:lumMod val="85000"/>
            </a:schemeClr>
          </a:solidFill>
        </p:spPr>
      </p:pic>
      <p:sp>
        <p:nvSpPr>
          <p:cNvPr id="4" name="Rectangle 3">
            <a:extLst>
              <a:ext uri="{FF2B5EF4-FFF2-40B4-BE49-F238E27FC236}">
                <a16:creationId xmlns:a16="http://schemas.microsoft.com/office/drawing/2014/main" id="{EC6AED2C-27E4-CC45-818F-445D4452A105}"/>
              </a:ext>
            </a:extLst>
          </p:cNvPr>
          <p:cNvSpPr/>
          <p:nvPr/>
        </p:nvSpPr>
        <p:spPr>
          <a:xfrm>
            <a:off x="2634712" y="728420"/>
            <a:ext cx="8726149" cy="3770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51</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1136086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1909141" y="3277922"/>
            <a:ext cx="1443600" cy="356400"/>
          </a:xfrm>
          <a:prstGeom prst="rect">
            <a:avLst/>
          </a:prstGeom>
        </p:spPr>
      </p:pic>
      <p:sp>
        <p:nvSpPr>
          <p:cNvPr id="6" name="Text Placeholder 2">
            <a:extLst>
              <a:ext uri="{FF2B5EF4-FFF2-40B4-BE49-F238E27FC236}">
                <a16:creationId xmlns:a16="http://schemas.microsoft.com/office/drawing/2014/main" id="{6C7E59BC-531A-D81A-CBF6-5C30614184E6}"/>
              </a:ext>
            </a:extLst>
          </p:cNvPr>
          <p:cNvSpPr txBox="1">
            <a:spLocks/>
          </p:cNvSpPr>
          <p:nvPr/>
        </p:nvSpPr>
        <p:spPr>
          <a:xfrm>
            <a:off x="3037669" y="1132554"/>
            <a:ext cx="7763158" cy="4369343"/>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200" b="1" dirty="0">
                <a:solidFill>
                  <a:srgbClr val="8A2061"/>
                </a:solidFill>
              </a:rPr>
              <a:t>Emocionālā inteliģence </a:t>
            </a:r>
            <a:r>
              <a:rPr lang="en-US" sz="2200" dirty="0"/>
              <a:t>ir </a:t>
            </a:r>
            <a:r>
              <a:rPr lang="en-US" sz="2200" dirty="0" err="1"/>
              <a:t>īpaši</a:t>
            </a:r>
            <a:r>
              <a:rPr lang="en-US" sz="2200" dirty="0"/>
              <a:t> </a:t>
            </a:r>
            <a:r>
              <a:rPr lang="lv-LV" sz="2200" dirty="0"/>
              <a:t>būtiska</a:t>
            </a:r>
            <a:r>
              <a:rPr lang="en-US" sz="2200" dirty="0"/>
              <a:t> sarežģītos darbos, jo šo spēju trūkums var kavēt jebkādu tehnisko zināšanu vai intelekta izmantošanu. </a:t>
            </a:r>
          </a:p>
          <a:p>
            <a:pPr algn="just">
              <a:lnSpc>
                <a:spcPts val="2440"/>
              </a:lnSpc>
            </a:pPr>
            <a:endParaRPr lang="en-US" sz="2200" dirty="0"/>
          </a:p>
          <a:p>
            <a:pPr algn="just">
              <a:lnSpc>
                <a:spcPts val="2440"/>
              </a:lnSpc>
            </a:pPr>
            <a:r>
              <a:rPr lang="en-US" sz="2200" dirty="0"/>
              <a:t>Golemans iestājās par to, ka </a:t>
            </a:r>
            <a:r>
              <a:rPr lang="en-GB" sz="2200" dirty="0"/>
              <a:t>emocionālās inteliģences prasmes ir sinerģiskas ar kognitīvajām prasmēm, un vislabākos rezultātus sasniegušajiem darbiniekiem piemīt abas. </a:t>
            </a:r>
            <a:r>
              <a:rPr lang="lv-LV" sz="2200" dirty="0"/>
              <a:t>V</a:t>
            </a:r>
            <a:r>
              <a:rPr lang="en-GB" sz="2200" dirty="0" err="1"/>
              <a:t>iņš</a:t>
            </a:r>
            <a:r>
              <a:rPr lang="en-GB" sz="2200" dirty="0"/>
              <a:t> </a:t>
            </a:r>
            <a:r>
              <a:rPr lang="en-US" sz="2200" dirty="0"/>
              <a:t>iedalīja kompetences </a:t>
            </a:r>
            <a:r>
              <a:rPr lang="en-US" sz="2200" dirty="0" err="1"/>
              <a:t>kā</a:t>
            </a:r>
            <a:r>
              <a:rPr lang="en-US" sz="2200" dirty="0"/>
              <a:t> </a:t>
            </a:r>
            <a:r>
              <a:rPr lang="lv-LV" sz="2200" dirty="0"/>
              <a:t>«izteikt</a:t>
            </a:r>
            <a:r>
              <a:rPr lang="en-US" sz="2200" dirty="0" err="1"/>
              <a:t>i</a:t>
            </a:r>
            <a:r>
              <a:rPr lang="lv-LV" sz="2200" dirty="0"/>
              <a:t>»</a:t>
            </a:r>
            <a:r>
              <a:rPr lang="en-US" sz="2200" dirty="0"/>
              <a:t> kognitīvās, piemēram, analītiskā domāšana vai tehniskās zināšanas ("prāts"), un emocionālās, kas apvieno domas un jūtas ("sirds") (Goleman, 1998). </a:t>
            </a:r>
          </a:p>
          <a:p>
            <a:pPr algn="just">
              <a:lnSpc>
                <a:spcPts val="2440"/>
              </a:lnSpc>
            </a:pPr>
            <a:endParaRPr lang="en-US" sz="2200" dirty="0"/>
          </a:p>
        </p:txBody>
      </p:sp>
    </p:spTree>
    <p:extLst>
      <p:ext uri="{BB962C8B-B14F-4D97-AF65-F5344CB8AC3E}">
        <p14:creationId xmlns:p14="http://schemas.microsoft.com/office/powerpoint/2010/main" val="372583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36263E2-A365-9AA9-5AED-0A623D831ABA}"/>
              </a:ext>
            </a:extLst>
          </p:cNvPr>
          <p:cNvSpPr/>
          <p:nvPr/>
        </p:nvSpPr>
        <p:spPr>
          <a:xfrm>
            <a:off x="121403" y="3114045"/>
            <a:ext cx="3939153" cy="3624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10" name="Rectangle 9">
            <a:extLst>
              <a:ext uri="{FF2B5EF4-FFF2-40B4-BE49-F238E27FC236}">
                <a16:creationId xmlns:a16="http://schemas.microsoft.com/office/drawing/2014/main" id="{44C11648-3B79-8E0E-35B4-5A9B75C4CF1D}"/>
              </a:ext>
            </a:extLst>
          </p:cNvPr>
          <p:cNvSpPr/>
          <p:nvPr/>
        </p:nvSpPr>
        <p:spPr>
          <a:xfrm>
            <a:off x="0" y="1594489"/>
            <a:ext cx="12192000" cy="3034054"/>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52</a:t>
            </a:fld>
            <a:endParaRPr lang="en-US" sz="1291" dirty="0"/>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10800000">
            <a:off x="9998676" y="4482850"/>
            <a:ext cx="1443600" cy="356400"/>
          </a:xfrm>
          <a:prstGeom prst="rect">
            <a:avLst/>
          </a:prstGeom>
        </p:spPr>
      </p:pic>
      <p:sp>
        <p:nvSpPr>
          <p:cNvPr id="5" name="Text Placeholder 2">
            <a:extLst>
              <a:ext uri="{FF2B5EF4-FFF2-40B4-BE49-F238E27FC236}">
                <a16:creationId xmlns:a16="http://schemas.microsoft.com/office/drawing/2014/main" id="{4ADB796C-E8B4-F8EB-6119-E7FC904DA4EA}"/>
              </a:ext>
            </a:extLst>
          </p:cNvPr>
          <p:cNvSpPr txBox="1">
            <a:spLocks/>
          </p:cNvSpPr>
          <p:nvPr/>
        </p:nvSpPr>
        <p:spPr>
          <a:xfrm>
            <a:off x="482222" y="417996"/>
            <a:ext cx="11133720" cy="1486998"/>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200" dirty="0"/>
              <a:t>Saskaņā ar Sala, Punie, </a:t>
            </a:r>
            <a:r>
              <a:rPr lang="en-US" sz="2200" dirty="0" err="1"/>
              <a:t>Garkov </a:t>
            </a:r>
            <a:r>
              <a:rPr lang="en-US" sz="2200" dirty="0"/>
              <a:t>un Cabrera (2020) </a:t>
            </a:r>
            <a:r>
              <a:rPr lang="en-US" sz="2200" b="1" dirty="0">
                <a:solidFill>
                  <a:srgbClr val="8A2061"/>
                </a:solidFill>
              </a:rPr>
              <a:t>empātija </a:t>
            </a:r>
            <a:r>
              <a:rPr lang="en-US" sz="2200" dirty="0"/>
              <a:t>ir citas personas emociju, pieredzes un vērtību izpratne un atbilstošas atbildes sniegšana. To var </a:t>
            </a:r>
            <a:r>
              <a:rPr lang="en-US" sz="2200" dirty="0" err="1"/>
              <a:t>raksturot</a:t>
            </a:r>
            <a:r>
              <a:rPr lang="en-US" sz="2200" dirty="0"/>
              <a:t> </a:t>
            </a:r>
            <a:r>
              <a:rPr lang="lv-LV" sz="2200" dirty="0"/>
              <a:t>šādi</a:t>
            </a:r>
            <a:r>
              <a:rPr lang="en-US" sz="2200" dirty="0"/>
              <a:t>:</a:t>
            </a:r>
          </a:p>
          <a:p>
            <a:pPr algn="just">
              <a:lnSpc>
                <a:spcPts val="2440"/>
              </a:lnSpc>
            </a:pPr>
            <a:endParaRPr lang="en-US" sz="2200" dirty="0"/>
          </a:p>
        </p:txBody>
      </p:sp>
      <p:sp>
        <p:nvSpPr>
          <p:cNvPr id="7" name="Text Placeholder 10">
            <a:extLst>
              <a:ext uri="{FF2B5EF4-FFF2-40B4-BE49-F238E27FC236}">
                <a16:creationId xmlns:a16="http://schemas.microsoft.com/office/drawing/2014/main" id="{A7EE469B-2031-E368-7E7C-264D7327B1F1}"/>
              </a:ext>
            </a:extLst>
          </p:cNvPr>
          <p:cNvSpPr txBox="1">
            <a:spLocks/>
          </p:cNvSpPr>
          <p:nvPr/>
        </p:nvSpPr>
        <p:spPr>
          <a:xfrm>
            <a:off x="2303888" y="1954920"/>
            <a:ext cx="9312055" cy="1718895"/>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sz="2200" dirty="0">
                <a:solidFill>
                  <a:schemeClr val="bg1"/>
                </a:solidFill>
              </a:rPr>
              <a:t>Citu cilvēku emociju, pieredzes un vērtību apzināšanās.</a:t>
            </a:r>
          </a:p>
          <a:p>
            <a:endParaRPr lang="en-US" sz="900" dirty="0">
              <a:solidFill>
                <a:schemeClr val="bg1"/>
              </a:solidFill>
            </a:endParaRPr>
          </a:p>
          <a:p>
            <a:endParaRPr lang="en-US" sz="2200" dirty="0">
              <a:solidFill>
                <a:schemeClr val="bg1"/>
              </a:solidFill>
            </a:endParaRPr>
          </a:p>
          <a:p>
            <a:r>
              <a:rPr lang="en-US" sz="2200" dirty="0">
                <a:solidFill>
                  <a:schemeClr val="bg1"/>
                </a:solidFill>
              </a:rPr>
              <a:t>Izpratne par citas personas emocijām un pārdzīvojumiem, kā arī spēja aktīvi pieņemt tās viedokli.</a:t>
            </a:r>
          </a:p>
          <a:p>
            <a:endParaRPr lang="en-US" sz="3600" dirty="0">
              <a:solidFill>
                <a:schemeClr val="bg1"/>
              </a:solidFill>
            </a:endParaRPr>
          </a:p>
          <a:p>
            <a:r>
              <a:rPr lang="en-US" sz="2200" dirty="0">
                <a:solidFill>
                  <a:schemeClr val="bg1"/>
                </a:solidFill>
              </a:rPr>
              <a:t>Atsaucība uz citas personas emocijām </a:t>
            </a:r>
          </a:p>
        </p:txBody>
      </p:sp>
      <p:sp>
        <p:nvSpPr>
          <p:cNvPr id="8" name="Text Placeholder 10">
            <a:extLst>
              <a:ext uri="{FF2B5EF4-FFF2-40B4-BE49-F238E27FC236}">
                <a16:creationId xmlns:a16="http://schemas.microsoft.com/office/drawing/2014/main" id="{898589AC-01B7-2A26-80E4-D83801F3A192}"/>
              </a:ext>
            </a:extLst>
          </p:cNvPr>
          <p:cNvSpPr txBox="1">
            <a:spLocks/>
          </p:cNvSpPr>
          <p:nvPr/>
        </p:nvSpPr>
        <p:spPr>
          <a:xfrm>
            <a:off x="749724" y="1836934"/>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01</a:t>
            </a:r>
          </a:p>
        </p:txBody>
      </p:sp>
      <p:sp>
        <p:nvSpPr>
          <p:cNvPr id="9" name="Text Placeholder 10">
            <a:extLst>
              <a:ext uri="{FF2B5EF4-FFF2-40B4-BE49-F238E27FC236}">
                <a16:creationId xmlns:a16="http://schemas.microsoft.com/office/drawing/2014/main" id="{0155CC77-B50B-4F3C-8A04-706A56ADDD83}"/>
              </a:ext>
            </a:extLst>
          </p:cNvPr>
          <p:cNvSpPr txBox="1">
            <a:spLocks/>
          </p:cNvSpPr>
          <p:nvPr/>
        </p:nvSpPr>
        <p:spPr>
          <a:xfrm>
            <a:off x="749724" y="2835448"/>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02</a:t>
            </a:r>
          </a:p>
        </p:txBody>
      </p:sp>
      <p:sp>
        <p:nvSpPr>
          <p:cNvPr id="12" name="Text Placeholder 10">
            <a:extLst>
              <a:ext uri="{FF2B5EF4-FFF2-40B4-BE49-F238E27FC236}">
                <a16:creationId xmlns:a16="http://schemas.microsoft.com/office/drawing/2014/main" id="{E3D0E89E-2BAE-70D6-600A-B04DD7B7B049}"/>
              </a:ext>
            </a:extLst>
          </p:cNvPr>
          <p:cNvSpPr txBox="1">
            <a:spLocks/>
          </p:cNvSpPr>
          <p:nvPr/>
        </p:nvSpPr>
        <p:spPr>
          <a:xfrm>
            <a:off x="749724" y="3874926"/>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03</a:t>
            </a:r>
          </a:p>
        </p:txBody>
      </p:sp>
      <p:sp>
        <p:nvSpPr>
          <p:cNvPr id="13" name="Rectangle 12">
            <a:extLst>
              <a:ext uri="{FF2B5EF4-FFF2-40B4-BE49-F238E27FC236}">
                <a16:creationId xmlns:a16="http://schemas.microsoft.com/office/drawing/2014/main" id="{6F791082-0483-D4EF-130B-FDB5D813CA60}"/>
              </a:ext>
            </a:extLst>
          </p:cNvPr>
          <p:cNvSpPr/>
          <p:nvPr/>
        </p:nvSpPr>
        <p:spPr>
          <a:xfrm>
            <a:off x="482222" y="2656177"/>
            <a:ext cx="11160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27851991-1D2A-5F10-43BC-37E343D344A1}"/>
              </a:ext>
            </a:extLst>
          </p:cNvPr>
          <p:cNvSpPr/>
          <p:nvPr/>
        </p:nvSpPr>
        <p:spPr>
          <a:xfrm>
            <a:off x="482222" y="3738829"/>
            <a:ext cx="11160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15" name="Triangle 14">
            <a:extLst>
              <a:ext uri="{FF2B5EF4-FFF2-40B4-BE49-F238E27FC236}">
                <a16:creationId xmlns:a16="http://schemas.microsoft.com/office/drawing/2014/main" id="{FCB083AA-8172-3A7F-D2A7-2EF6A9D172BD}"/>
              </a:ext>
            </a:extLst>
          </p:cNvPr>
          <p:cNvSpPr/>
          <p:nvPr/>
        </p:nvSpPr>
        <p:spPr>
          <a:xfrm rot="5400000">
            <a:off x="1802794" y="2010846"/>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16" name="Triangle 15">
            <a:extLst>
              <a:ext uri="{FF2B5EF4-FFF2-40B4-BE49-F238E27FC236}">
                <a16:creationId xmlns:a16="http://schemas.microsoft.com/office/drawing/2014/main" id="{FE448F9E-EE6D-794C-38F1-A1D603BD1710}"/>
              </a:ext>
            </a:extLst>
          </p:cNvPr>
          <p:cNvSpPr/>
          <p:nvPr/>
        </p:nvSpPr>
        <p:spPr>
          <a:xfrm rot="5400000">
            <a:off x="1802794" y="3021996"/>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17" name="Triangle 16">
            <a:extLst>
              <a:ext uri="{FF2B5EF4-FFF2-40B4-BE49-F238E27FC236}">
                <a16:creationId xmlns:a16="http://schemas.microsoft.com/office/drawing/2014/main" id="{A665726E-3733-A158-EA7B-EE6FB744E79A}"/>
              </a:ext>
            </a:extLst>
          </p:cNvPr>
          <p:cNvSpPr/>
          <p:nvPr/>
        </p:nvSpPr>
        <p:spPr>
          <a:xfrm rot="5400000">
            <a:off x="1802794" y="4033146"/>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2" name="Text Placeholder 2">
            <a:extLst>
              <a:ext uri="{FF2B5EF4-FFF2-40B4-BE49-F238E27FC236}">
                <a16:creationId xmlns:a16="http://schemas.microsoft.com/office/drawing/2014/main" id="{80B61854-945F-5FCD-2783-7C2C7C2A2B93}"/>
              </a:ext>
            </a:extLst>
          </p:cNvPr>
          <p:cNvSpPr txBox="1">
            <a:spLocks/>
          </p:cNvSpPr>
          <p:nvPr/>
        </p:nvSpPr>
        <p:spPr>
          <a:xfrm>
            <a:off x="570340" y="5017866"/>
            <a:ext cx="11071882" cy="1486998"/>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200" dirty="0"/>
              <a:t>Empātija ļauj efektīvi sazināties, mijiedarboties un sadarboties. Ir labi zināms, ka emocionālo inteliģenci un empātiju var uzlabot, izmantojot īpašas apmācības (Goleman, 1998; </a:t>
            </a:r>
            <a:r>
              <a:rPr lang="en-US" sz="2200" dirty="0" err="1"/>
              <a:t>Cavallini</a:t>
            </a:r>
            <a:r>
              <a:rPr lang="en-US" sz="2200" dirty="0"/>
              <a:t>, Bianco, </a:t>
            </a:r>
            <a:r>
              <a:rPr lang="en-US" sz="2200" dirty="0" err="1"/>
              <a:t>Bottiroli</a:t>
            </a:r>
            <a:r>
              <a:rPr lang="en-US" sz="2200" dirty="0"/>
              <a:t>, </a:t>
            </a:r>
            <a:r>
              <a:rPr lang="en-US" sz="2200" dirty="0" err="1"/>
              <a:t>Rosi</a:t>
            </a:r>
            <a:r>
              <a:rPr lang="en-US" sz="2200" dirty="0"/>
              <a:t>, </a:t>
            </a:r>
            <a:r>
              <a:rPr lang="en-US" sz="2200" dirty="0" err="1"/>
              <a:t>Vecchi</a:t>
            </a:r>
            <a:r>
              <a:rPr lang="en-US" sz="2200" dirty="0"/>
              <a:t> &amp; Lecce, 2015).</a:t>
            </a:r>
          </a:p>
          <a:p>
            <a:pPr algn="just">
              <a:lnSpc>
                <a:spcPts val="2440"/>
              </a:lnSpc>
            </a:pPr>
            <a:endParaRPr lang="en-US" sz="2200" dirty="0"/>
          </a:p>
        </p:txBody>
      </p:sp>
      <p:pic>
        <p:nvPicPr>
          <p:cNvPr id="18" name="Picture 17">
            <a:extLst>
              <a:ext uri="{FF2B5EF4-FFF2-40B4-BE49-F238E27FC236}">
                <a16:creationId xmlns:a16="http://schemas.microsoft.com/office/drawing/2014/main" id="{20222CCF-0484-47B7-9175-2105FAF93436}"/>
              </a:ext>
            </a:extLst>
          </p:cNvPr>
          <p:cNvPicPr>
            <a:picLocks noChangeAspect="1"/>
          </p:cNvPicPr>
          <p:nvPr/>
        </p:nvPicPr>
        <p:blipFill>
          <a:blip r:embed="rId3"/>
          <a:stretch>
            <a:fillRect/>
          </a:stretch>
        </p:blipFill>
        <p:spPr>
          <a:xfrm>
            <a:off x="10988654" y="6337041"/>
            <a:ext cx="1127858" cy="390178"/>
          </a:xfrm>
          <a:prstGeom prst="rect">
            <a:avLst/>
          </a:prstGeom>
        </p:spPr>
      </p:pic>
    </p:spTree>
    <p:extLst>
      <p:ext uri="{BB962C8B-B14F-4D97-AF65-F5344CB8AC3E}">
        <p14:creationId xmlns:p14="http://schemas.microsoft.com/office/powerpoint/2010/main" val="22959461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53</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5"/>
            <a:ext cx="8153400" cy="3731669"/>
          </a:xfrm>
        </p:spPr>
        <p:txBody>
          <a:bodyPr/>
          <a:lstStyle/>
          <a:p>
            <a:pPr>
              <a:lnSpc>
                <a:spcPts val="2440"/>
              </a:lnSpc>
            </a:pPr>
            <a:r>
              <a:rPr lang="en-US" sz="2200" b="1" dirty="0"/>
              <a:t>Saistītās prasmes:</a:t>
            </a:r>
          </a:p>
          <a:p>
            <a:pPr>
              <a:lnSpc>
                <a:spcPts val="2440"/>
              </a:lnSpc>
            </a:pPr>
            <a:endParaRPr lang="en-US" sz="2200" dirty="0"/>
          </a:p>
          <a:p>
            <a:pPr marL="342900" indent="-342900">
              <a:lnSpc>
                <a:spcPts val="2440"/>
              </a:lnSpc>
              <a:buClr>
                <a:srgbClr val="186BA8"/>
              </a:buClr>
              <a:buFont typeface="Arial" panose="020B0604020202020204" pitchFamily="34" charset="0"/>
              <a:buChar char="•"/>
            </a:pPr>
            <a:r>
              <a:rPr lang="lv-LV" sz="2200" dirty="0"/>
              <a:t>Līderība</a:t>
            </a:r>
            <a:r>
              <a:rPr lang="en-US" sz="2200" dirty="0"/>
              <a:t> un atbildība</a:t>
            </a:r>
          </a:p>
          <a:p>
            <a:pPr marL="342900" indent="-342900">
              <a:lnSpc>
                <a:spcPts val="2440"/>
              </a:lnSpc>
              <a:buClr>
                <a:srgbClr val="186BA8"/>
              </a:buClr>
              <a:buFont typeface="Arial" panose="020B0604020202020204" pitchFamily="34" charset="0"/>
              <a:buChar char="•"/>
            </a:pPr>
            <a:r>
              <a:rPr lang="lv-LV" sz="2200" dirty="0"/>
              <a:t>Līderība</a:t>
            </a:r>
            <a:r>
              <a:rPr lang="en-US" sz="2200" dirty="0"/>
              <a:t> un sociālā ietekme</a:t>
            </a:r>
          </a:p>
          <a:p>
            <a:pPr marL="342900" indent="-342900">
              <a:lnSpc>
                <a:spcPts val="2440"/>
              </a:lnSpc>
              <a:buClr>
                <a:srgbClr val="186BA8"/>
              </a:buClr>
              <a:buFont typeface="Arial" panose="020B0604020202020204" pitchFamily="34" charset="0"/>
              <a:buChar char="•"/>
            </a:pPr>
            <a:r>
              <a:rPr lang="lv-LV" sz="2200" dirty="0"/>
              <a:t>Līderība</a:t>
            </a:r>
            <a:r>
              <a:rPr lang="en-US" sz="2200" dirty="0"/>
              <a:t> un vadība</a:t>
            </a:r>
          </a:p>
          <a:p>
            <a:pPr marL="342900" indent="-342900">
              <a:lnSpc>
                <a:spcPts val="2440"/>
              </a:lnSpc>
              <a:buClr>
                <a:srgbClr val="186BA8"/>
              </a:buClr>
              <a:buFont typeface="Arial" panose="020B0604020202020204" pitchFamily="34" charset="0"/>
              <a:buChar char="•"/>
            </a:pPr>
            <a:r>
              <a:rPr lang="lv-LV" sz="2200" dirty="0"/>
              <a:t>Citu m</a:t>
            </a:r>
            <a:r>
              <a:rPr lang="en-US" sz="2200" dirty="0" err="1"/>
              <a:t>obilizē</a:t>
            </a:r>
            <a:r>
              <a:rPr lang="lv-LV" sz="2200" dirty="0" err="1"/>
              <a:t>šana</a:t>
            </a:r>
            <a:endParaRPr lang="en-US" sz="2200" dirty="0"/>
          </a:p>
          <a:p>
            <a:pPr marL="342900" indent="-342900">
              <a:lnSpc>
                <a:spcPts val="2440"/>
              </a:lnSpc>
              <a:buClr>
                <a:srgbClr val="186BA8"/>
              </a:buClr>
              <a:buFont typeface="Arial" panose="020B0604020202020204" pitchFamily="34" charset="0"/>
              <a:buChar char="•"/>
            </a:pPr>
            <a:r>
              <a:rPr lang="en-US" sz="2200" dirty="0"/>
              <a:t>Neatlaidība, drosme</a:t>
            </a:r>
          </a:p>
          <a:p>
            <a:pPr marL="342900" indent="-342900">
              <a:lnSpc>
                <a:spcPts val="2440"/>
              </a:lnSpc>
              <a:buClr>
                <a:srgbClr val="186BA8"/>
              </a:buClr>
              <a:buFont typeface="Arial" panose="020B0604020202020204" pitchFamily="34" charset="0"/>
              <a:buChar char="•"/>
            </a:pPr>
            <a:r>
              <a:rPr lang="en-US" sz="2200" dirty="0"/>
              <a:t>Pārliecināšana un </a:t>
            </a:r>
            <a:r>
              <a:rPr lang="en-US" sz="2200" dirty="0" err="1"/>
              <a:t>sarun</a:t>
            </a:r>
            <a:r>
              <a:rPr lang="lv-LV" sz="2200" dirty="0"/>
              <a:t>u vadība</a:t>
            </a:r>
            <a:endParaRPr lang="en-US" sz="2200" dirty="0"/>
          </a:p>
          <a:p>
            <a:pPr marL="342900" indent="-342900">
              <a:lnSpc>
                <a:spcPts val="2440"/>
              </a:lnSpc>
              <a:buClr>
                <a:srgbClr val="186BA8"/>
              </a:buClr>
              <a:buFont typeface="Arial" panose="020B0604020202020204" pitchFamily="34" charset="0"/>
              <a:buChar char="•"/>
            </a:pPr>
            <a:r>
              <a:rPr lang="en-US" sz="2200" dirty="0"/>
              <a:t>Proaktivitāte</a:t>
            </a:r>
          </a:p>
          <a:p>
            <a:pPr marL="342900" indent="-342900">
              <a:lnSpc>
                <a:spcPts val="2440"/>
              </a:lnSpc>
              <a:buClr>
                <a:srgbClr val="186BA8"/>
              </a:buClr>
              <a:buFont typeface="Arial" panose="020B0604020202020204" pitchFamily="34" charset="0"/>
              <a:buChar char="•"/>
            </a:pPr>
            <a:r>
              <a:rPr lang="en-US" sz="2200" dirty="0"/>
              <a:t>Produktivitāte, </a:t>
            </a:r>
            <a:r>
              <a:rPr lang="en-US" sz="2200" dirty="0" err="1"/>
              <a:t>atbildība</a:t>
            </a:r>
            <a:endParaRPr lang="en-US" sz="2200" dirty="0"/>
          </a:p>
          <a:p>
            <a:pPr marL="342900" indent="-342900">
              <a:lnSpc>
                <a:spcPts val="2440"/>
              </a:lnSpc>
              <a:buClr>
                <a:srgbClr val="186BA8"/>
              </a:buClr>
              <a:buFont typeface="Arial" panose="020B0604020202020204" pitchFamily="34" charset="0"/>
              <a:buChar char="•"/>
            </a:pPr>
            <a:r>
              <a:rPr lang="en-US" sz="2200" dirty="0"/>
              <a:t>Vīzija</a:t>
            </a:r>
          </a:p>
          <a:p>
            <a:pPr marL="342900" indent="-342900">
              <a:lnSpc>
                <a:spcPts val="2440"/>
              </a:lnSpc>
              <a:buClr>
                <a:srgbClr val="186BA8"/>
              </a:buClr>
              <a:buFont typeface="Arial" panose="020B0604020202020204" pitchFamily="34" charset="0"/>
              <a:buChar char="•"/>
            </a:pPr>
            <a:endParaRPr lang="en-US" sz="2200" dirty="0"/>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lvl="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marL="342900" indent="-342900">
              <a:lnSpc>
                <a:spcPts val="2440"/>
              </a:lnSpc>
              <a:buClr>
                <a:srgbClr val="186BA8"/>
              </a:buClr>
              <a:buFont typeface="Arial" panose="020B0604020202020204" pitchFamily="34" charset="0"/>
              <a:buChar char="•"/>
            </a:pPr>
            <a:endParaRPr lang="en-US" sz="2200" dirty="0"/>
          </a:p>
          <a:p>
            <a:pPr>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1" y="643158"/>
            <a:ext cx="11467350"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a:t>
            </a:r>
            <a:r>
              <a:rPr lang="lv-LV" dirty="0">
                <a:solidFill>
                  <a:schemeClr val="bg1"/>
                </a:solidFill>
              </a:rPr>
              <a:t>Līderība</a:t>
            </a:r>
            <a:endParaRPr lang="en-US" dirty="0">
              <a:solidFill>
                <a:schemeClr val="bg1"/>
              </a:solidFill>
            </a:endParaRP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13</a:t>
            </a:r>
          </a:p>
        </p:txBody>
      </p:sp>
      <p:grpSp>
        <p:nvGrpSpPr>
          <p:cNvPr id="12" name="Group 11">
            <a:extLst>
              <a:ext uri="{FF2B5EF4-FFF2-40B4-BE49-F238E27FC236}">
                <a16:creationId xmlns:a16="http://schemas.microsoft.com/office/drawing/2014/main" id="{F777C34B-2B14-D1D1-C836-D3ADA38D3176}"/>
              </a:ext>
            </a:extLst>
          </p:cNvPr>
          <p:cNvGrpSpPr/>
          <p:nvPr/>
        </p:nvGrpSpPr>
        <p:grpSpPr>
          <a:xfrm>
            <a:off x="9676725" y="3833461"/>
            <a:ext cx="1785498" cy="1783747"/>
            <a:chOff x="10376768" y="2334933"/>
            <a:chExt cx="920484" cy="919581"/>
          </a:xfrm>
          <a:solidFill>
            <a:srgbClr val="1C1442"/>
          </a:solidFill>
        </p:grpSpPr>
        <p:sp>
          <p:nvSpPr>
            <p:cNvPr id="13" name="Freeform 12">
              <a:extLst>
                <a:ext uri="{FF2B5EF4-FFF2-40B4-BE49-F238E27FC236}">
                  <a16:creationId xmlns:a16="http://schemas.microsoft.com/office/drawing/2014/main" id="{2E8EF930-9851-AB6C-5DD5-739793B18B85}"/>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ECD80259-22F4-387C-FA53-4700CBE81150}"/>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60A9DD"/>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5" name="Graphic 2">
              <a:extLst>
                <a:ext uri="{FF2B5EF4-FFF2-40B4-BE49-F238E27FC236}">
                  <a16:creationId xmlns:a16="http://schemas.microsoft.com/office/drawing/2014/main" id="{86850591-699B-1B56-D982-1DA6E2D2D31F}"/>
                </a:ext>
              </a:extLst>
            </p:cNvPr>
            <p:cNvGrpSpPr/>
            <p:nvPr/>
          </p:nvGrpSpPr>
          <p:grpSpPr>
            <a:xfrm>
              <a:off x="10376768" y="2334933"/>
              <a:ext cx="920484" cy="919581"/>
              <a:chOff x="10376768" y="2334933"/>
              <a:chExt cx="920484" cy="919581"/>
            </a:xfrm>
            <a:grpFill/>
          </p:grpSpPr>
          <p:sp>
            <p:nvSpPr>
              <p:cNvPr id="16" name="Freeform 15">
                <a:extLst>
                  <a:ext uri="{FF2B5EF4-FFF2-40B4-BE49-F238E27FC236}">
                    <a16:creationId xmlns:a16="http://schemas.microsoft.com/office/drawing/2014/main" id="{02A1E508-142B-EEE2-3FAB-D0B918CB5EB2}"/>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FCBE4709-8139-33D7-8FCC-E37A9CF97DFD}"/>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18" name="Picture 17">
            <a:extLst>
              <a:ext uri="{FF2B5EF4-FFF2-40B4-BE49-F238E27FC236}">
                <a16:creationId xmlns:a16="http://schemas.microsoft.com/office/drawing/2014/main" id="{6B29844C-A1D7-4E70-AE11-032805F4BC90}"/>
              </a:ext>
            </a:extLst>
          </p:cNvPr>
          <p:cNvPicPr>
            <a:picLocks noChangeAspect="1"/>
          </p:cNvPicPr>
          <p:nvPr/>
        </p:nvPicPr>
        <p:blipFill>
          <a:blip r:embed="rId3"/>
          <a:stretch>
            <a:fillRect/>
          </a:stretch>
        </p:blipFill>
        <p:spPr>
          <a:xfrm>
            <a:off x="10988654" y="6337041"/>
            <a:ext cx="1127858" cy="390178"/>
          </a:xfrm>
          <a:prstGeom prst="rect">
            <a:avLst/>
          </a:prstGeom>
        </p:spPr>
      </p:pic>
    </p:spTree>
    <p:extLst>
      <p:ext uri="{BB962C8B-B14F-4D97-AF65-F5344CB8AC3E}">
        <p14:creationId xmlns:p14="http://schemas.microsoft.com/office/powerpoint/2010/main" val="41267516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54</a:t>
            </a:fld>
            <a:endParaRPr lang="en-US" sz="1291" dirty="0"/>
          </a:p>
        </p:txBody>
      </p:sp>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419783" y="293338"/>
            <a:ext cx="11352434" cy="1071302"/>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GB" sz="2200" b="1" dirty="0">
                <a:solidFill>
                  <a:srgbClr val="8A2061"/>
                </a:solidFill>
              </a:rPr>
              <a:t>Līderības </a:t>
            </a:r>
            <a:r>
              <a:rPr lang="en-US" sz="2200" dirty="0"/>
              <a:t>prasmes ir īpaši svarīgas jebkurā vadošā amatā un uzņēmējdarbībā. Vīzija nozīmē skaidru un iedvesmojošu priekšstatu par nākotni, kas vada indivīdu. Tas ir ilgtermiņa mērķis vai vēlamais rezultāts, kas nodrošina virzību un mērķi. Saskaņā ar pētījumiem līderība ir spēja ietekmēt indivīda vai grupas darbību mērķa sasniegšanas virzienā (Addison, 1985). </a:t>
            </a:r>
          </a:p>
          <a:p>
            <a:pPr algn="just">
              <a:lnSpc>
                <a:spcPts val="2440"/>
              </a:lnSpc>
            </a:pPr>
            <a:endParaRPr lang="en-US" sz="2200" dirty="0"/>
          </a:p>
          <a:p>
            <a:pPr algn="just">
              <a:lnSpc>
                <a:spcPts val="2440"/>
              </a:lnSpc>
            </a:pPr>
            <a:r>
              <a:rPr lang="en-US" sz="2200" dirty="0"/>
              <a:t>Tā ir spēja vadīt, motivēt un ietekmēt grupu, lai sasniegtu kopīgu mērķi vai vīziju. Tā ietver virziena noteikšanu, mērķa izjūtas radīšanu, kā arī citu motivēšanu un iedvesmošanu strādāt kopā, lai sasniegtu šo mērķi. </a:t>
            </a:r>
            <a:r>
              <a:rPr lang="en-US" sz="2200" dirty="0" err="1"/>
              <a:t>Elmuti u. c. </a:t>
            </a:r>
            <a:r>
              <a:rPr lang="en-US" sz="2200" dirty="0"/>
              <a:t>pētījumi apraksta vadību kā tādu, kas sastāv galvenokārt no trim elementiem: prasmēm, perspektīvām un dispozīcijām (2005).</a:t>
            </a:r>
          </a:p>
          <a:p>
            <a:pPr algn="just">
              <a:lnSpc>
                <a:spcPts val="2440"/>
              </a:lnSpc>
            </a:pPr>
            <a:endParaRPr lang="en-US" sz="2200" dirty="0"/>
          </a:p>
        </p:txBody>
      </p:sp>
      <p:pic>
        <p:nvPicPr>
          <p:cNvPr id="2" name="Picture Placeholder 7">
            <a:extLst>
              <a:ext uri="{FF2B5EF4-FFF2-40B4-BE49-F238E27FC236}">
                <a16:creationId xmlns:a16="http://schemas.microsoft.com/office/drawing/2014/main" id="{2126E3A0-C31A-6AF8-E526-19EAC59B83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0312" b="30312"/>
          <a:stretch/>
        </p:blipFill>
        <p:spPr>
          <a:xfrm flipH="1">
            <a:off x="-1" y="3657601"/>
            <a:ext cx="12192000" cy="3200400"/>
          </a:xfrm>
          <a:prstGeom prst="rect">
            <a:avLst/>
          </a:prstGeom>
        </p:spPr>
      </p:pic>
    </p:spTree>
    <p:extLst>
      <p:ext uri="{BB962C8B-B14F-4D97-AF65-F5344CB8AC3E}">
        <p14:creationId xmlns:p14="http://schemas.microsoft.com/office/powerpoint/2010/main" val="32133507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55</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3" name="Text Placeholder 2">
            <a:extLst>
              <a:ext uri="{FF2B5EF4-FFF2-40B4-BE49-F238E27FC236}">
                <a16:creationId xmlns:a16="http://schemas.microsoft.com/office/drawing/2014/main" id="{06A3B45A-0AE8-A3F7-5467-3C9FA0B14E5C}"/>
              </a:ext>
            </a:extLst>
          </p:cNvPr>
          <p:cNvSpPr txBox="1">
            <a:spLocks/>
          </p:cNvSpPr>
          <p:nvPr/>
        </p:nvSpPr>
        <p:spPr>
          <a:xfrm>
            <a:off x="1336431" y="201754"/>
            <a:ext cx="10447530" cy="946477"/>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sz="2200" dirty="0" err="1"/>
              <a:t>Kā</a:t>
            </a:r>
            <a:r>
              <a:rPr lang="en-US" sz="2200" dirty="0"/>
              <a:t> </a:t>
            </a:r>
            <a:r>
              <a:rPr lang="lv-LV" sz="2200" dirty="0"/>
              <a:t>redzams </a:t>
            </a:r>
            <a:r>
              <a:rPr lang="en-US" sz="2200" dirty="0"/>
              <a:t>Be 21 Skilled Toolkit, mēs esam sagrupējuši šīs kompetences 7 galvenajās jomās. Jūs kā </a:t>
            </a:r>
            <a:r>
              <a:rPr lang="en-US" sz="2200" dirty="0" err="1"/>
              <a:t>pasniedzēju</a:t>
            </a:r>
            <a:r>
              <a:rPr lang="en-US" sz="2200" dirty="0"/>
              <a:t> </a:t>
            </a:r>
            <a:r>
              <a:rPr lang="lv-LV" sz="2200" dirty="0"/>
              <a:t>ieinteresēs</a:t>
            </a:r>
            <a:r>
              <a:rPr lang="en-US" sz="2200" dirty="0"/>
              <a:t> sniegtie norādījumi, kas paredzēti augstskolu pasniedzējiem un studiju programmu vadītājiem, </a:t>
            </a:r>
            <a:r>
              <a:rPr lang="en-US" sz="2200" dirty="0" err="1"/>
              <a:t>lai</a:t>
            </a:r>
            <a:r>
              <a:rPr lang="en-US" sz="2200" dirty="0"/>
              <a:t> </a:t>
            </a:r>
            <a:r>
              <a:rPr lang="lv-LV" sz="2200" dirty="0"/>
              <a:t>pielietotu</a:t>
            </a:r>
            <a:r>
              <a:rPr lang="en-US" sz="2200" dirty="0"/>
              <a:t> </a:t>
            </a:r>
            <a:r>
              <a:rPr lang="en-US" sz="2200" dirty="0" err="1"/>
              <a:t>praktisk</a:t>
            </a:r>
            <a:r>
              <a:rPr lang="lv-LV" sz="2200" dirty="0" err="1"/>
              <a:t>us</a:t>
            </a:r>
            <a:r>
              <a:rPr lang="en-US" sz="2200" dirty="0"/>
              <a:t>, </a:t>
            </a:r>
            <a:r>
              <a:rPr lang="lv-LV" sz="2200" dirty="0"/>
              <a:t>uz </a:t>
            </a:r>
            <a:r>
              <a:rPr lang="en-US" sz="2200" dirty="0" err="1"/>
              <a:t>reāl</a:t>
            </a:r>
            <a:r>
              <a:rPr lang="lv-LV" sz="2200" dirty="0" err="1"/>
              <a:t>ām</a:t>
            </a:r>
            <a:r>
              <a:rPr lang="en-US" sz="2200" dirty="0"/>
              <a:t> </a:t>
            </a:r>
            <a:r>
              <a:rPr lang="en-US" sz="2200" dirty="0" err="1"/>
              <a:t>darbīb</a:t>
            </a:r>
            <a:r>
              <a:rPr lang="lv-LV" sz="2200" dirty="0" err="1"/>
              <a:t>ām</a:t>
            </a:r>
            <a:r>
              <a:rPr lang="lv-LV" sz="2200" dirty="0"/>
              <a:t> un</a:t>
            </a:r>
            <a:r>
              <a:rPr lang="en-US" sz="2200" dirty="0"/>
              <a:t> problēmām </a:t>
            </a:r>
            <a:r>
              <a:rPr lang="en-US" sz="2200" dirty="0" err="1"/>
              <a:t>balstītus</a:t>
            </a:r>
            <a:r>
              <a:rPr lang="en-US" sz="2200" dirty="0"/>
              <a:t> </a:t>
            </a:r>
            <a:r>
              <a:rPr lang="lv-LV" sz="2200" dirty="0"/>
              <a:t>mācību </a:t>
            </a:r>
            <a:r>
              <a:rPr lang="en-US" sz="2200" dirty="0" err="1"/>
              <a:t>rīkus</a:t>
            </a:r>
            <a:r>
              <a:rPr lang="en-US" sz="2200" dirty="0"/>
              <a:t> s</a:t>
            </a:r>
            <a:r>
              <a:rPr lang="lv-LV" sz="2200" dirty="0" err="1"/>
              <a:t>tudentie</a:t>
            </a:r>
            <a:r>
              <a:rPr lang="en-US" sz="2200" dirty="0"/>
              <a:t>m. </a:t>
            </a:r>
            <a:r>
              <a:rPr lang="en-US" sz="2200" dirty="0" err="1"/>
              <a:t>Apmeklējiet</a:t>
            </a:r>
            <a:r>
              <a:rPr lang="en-US" sz="2200" dirty="0"/>
              <a:t> </a:t>
            </a:r>
            <a:r>
              <a:rPr lang="en-US" sz="2200" dirty="0" err="1"/>
              <a:t>tīmekļa</a:t>
            </a:r>
            <a:r>
              <a:rPr lang="en-US" sz="2200" dirty="0"/>
              <a:t> vietni </a:t>
            </a:r>
            <a:r>
              <a:rPr lang="en-US" sz="2200" dirty="0">
                <a:hlinkClick r:id="rId3"/>
              </a:rPr>
              <a:t>www.be21skilled.eu, </a:t>
            </a:r>
            <a:r>
              <a:rPr lang="en-US" sz="2200" dirty="0"/>
              <a:t>lai sāktu izmantot šos rīkus. </a:t>
            </a:r>
          </a:p>
          <a:p>
            <a:endParaRPr lang="en-US" sz="2200" dirty="0"/>
          </a:p>
          <a:p>
            <a:endParaRPr lang="en-US" sz="2200" dirty="0"/>
          </a:p>
          <a:p>
            <a:pPr algn="just">
              <a:lnSpc>
                <a:spcPts val="2440"/>
              </a:lnSpc>
            </a:pPr>
            <a:r>
              <a:rPr lang="en-US" sz="2200" dirty="0"/>
              <a:t> </a:t>
            </a:r>
          </a:p>
          <a:p>
            <a:pPr algn="just">
              <a:lnSpc>
                <a:spcPts val="2440"/>
              </a:lnSpc>
            </a:pPr>
            <a:endParaRPr lang="en-US" sz="2200" dirty="0"/>
          </a:p>
          <a:p>
            <a:pPr algn="just">
              <a:lnSpc>
                <a:spcPts val="2440"/>
              </a:lnSpc>
            </a:pPr>
            <a:endParaRPr lang="en-US" sz="2200" dirty="0"/>
          </a:p>
          <a:p>
            <a:pPr algn="just">
              <a:lnSpc>
                <a:spcPts val="2440"/>
              </a:lnSpc>
            </a:pPr>
            <a:endParaRPr lang="en-US" sz="2200" dirty="0"/>
          </a:p>
        </p:txBody>
      </p:sp>
      <p:pic>
        <p:nvPicPr>
          <p:cNvPr id="7" name="Picture 6">
            <a:extLst>
              <a:ext uri="{FF2B5EF4-FFF2-40B4-BE49-F238E27FC236}">
                <a16:creationId xmlns:a16="http://schemas.microsoft.com/office/drawing/2014/main" id="{C180F9C7-C1F7-9619-EFBF-752FDDEE42DA}"/>
              </a:ext>
            </a:extLst>
          </p:cNvPr>
          <p:cNvPicPr>
            <a:picLocks noChangeAspect="1"/>
          </p:cNvPicPr>
          <p:nvPr/>
        </p:nvPicPr>
        <p:blipFill>
          <a:blip r:embed="rId4"/>
          <a:stretch>
            <a:fillRect/>
          </a:stretch>
        </p:blipFill>
        <p:spPr>
          <a:xfrm>
            <a:off x="1977285" y="2378032"/>
            <a:ext cx="8059749" cy="4278214"/>
          </a:xfrm>
          <a:prstGeom prst="rect">
            <a:avLst/>
          </a:prstGeom>
        </p:spPr>
      </p:pic>
      <p:pic>
        <p:nvPicPr>
          <p:cNvPr id="8" name="Picture 7">
            <a:extLst>
              <a:ext uri="{FF2B5EF4-FFF2-40B4-BE49-F238E27FC236}">
                <a16:creationId xmlns:a16="http://schemas.microsoft.com/office/drawing/2014/main" id="{48A837B5-0955-482E-9D61-137F799854A4}"/>
              </a:ext>
            </a:extLst>
          </p:cNvPr>
          <p:cNvPicPr>
            <a:picLocks noChangeAspect="1"/>
          </p:cNvPicPr>
          <p:nvPr/>
        </p:nvPicPr>
        <p:blipFill>
          <a:blip r:embed="rId5"/>
          <a:stretch>
            <a:fillRect/>
          </a:stretch>
        </p:blipFill>
        <p:spPr>
          <a:xfrm>
            <a:off x="10988654" y="6337041"/>
            <a:ext cx="1127858" cy="390178"/>
          </a:xfrm>
          <a:prstGeom prst="rect">
            <a:avLst/>
          </a:prstGeom>
        </p:spPr>
      </p:pic>
    </p:spTree>
    <p:extLst>
      <p:ext uri="{BB962C8B-B14F-4D97-AF65-F5344CB8AC3E}">
        <p14:creationId xmlns:p14="http://schemas.microsoft.com/office/powerpoint/2010/main" val="20160197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EA7A2DD6-DCD8-233D-2B01-86094F9548FB}"/>
              </a:ext>
            </a:extLst>
          </p:cNvPr>
          <p:cNvSpPr>
            <a:spLocks noGrp="1"/>
          </p:cNvSpPr>
          <p:nvPr>
            <p:ph type="body" sz="quarter" idx="21"/>
          </p:nvPr>
        </p:nvSpPr>
        <p:spPr>
          <a:xfrm rot="16200000">
            <a:off x="-1397555" y="3954226"/>
            <a:ext cx="4398624" cy="624849"/>
          </a:xfrm>
        </p:spPr>
        <p:txBody>
          <a:bodyPr/>
          <a:lstStyle/>
          <a:p>
            <a:pPr algn="l"/>
            <a:r>
              <a:rPr lang="en-US" sz="3400" b="1" dirty="0"/>
              <a:t>   www.be21skilled.eu</a:t>
            </a:r>
          </a:p>
        </p:txBody>
      </p:sp>
      <p:sp>
        <p:nvSpPr>
          <p:cNvPr id="3" name="Slide Number Placeholder 2">
            <a:extLst>
              <a:ext uri="{FF2B5EF4-FFF2-40B4-BE49-F238E27FC236}">
                <a16:creationId xmlns:a16="http://schemas.microsoft.com/office/drawing/2014/main" id="{8B51DB12-F7FD-5442-9AD5-321562BAB22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t>56</a:t>
            </a:fld>
            <a:endParaRPr lang="en-US" dirty="0"/>
          </a:p>
        </p:txBody>
      </p:sp>
      <p:sp>
        <p:nvSpPr>
          <p:cNvPr id="2" name="Text Placeholder 7">
            <a:extLst>
              <a:ext uri="{FF2B5EF4-FFF2-40B4-BE49-F238E27FC236}">
                <a16:creationId xmlns:a16="http://schemas.microsoft.com/office/drawing/2014/main" id="{367F1653-5E28-2EEE-B24E-1DA6878F686B}"/>
              </a:ext>
            </a:extLst>
          </p:cNvPr>
          <p:cNvSpPr txBox="1">
            <a:spLocks/>
          </p:cNvSpPr>
          <p:nvPr/>
        </p:nvSpPr>
        <p:spPr>
          <a:xfrm>
            <a:off x="1431236" y="2910213"/>
            <a:ext cx="6530008" cy="1118036"/>
          </a:xfrm>
          <a:prstGeom prst="rect">
            <a:avLst/>
          </a:prstGeom>
          <a:solidFill>
            <a:srgbClr val="1C1442"/>
          </a:soli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b="1" dirty="0" err="1">
                <a:solidFill>
                  <a:schemeClr val="bg1"/>
                </a:solidFill>
              </a:rPr>
              <a:t>Darba</a:t>
            </a:r>
            <a:r>
              <a:rPr lang="en-US" b="1" dirty="0">
                <a:solidFill>
                  <a:schemeClr val="bg1"/>
                </a:solidFill>
              </a:rPr>
              <a:t> devēja perspektīva, </a:t>
            </a:r>
            <a:br>
              <a:rPr lang="lv-LV" b="1" dirty="0">
                <a:solidFill>
                  <a:schemeClr val="bg1"/>
                </a:solidFill>
              </a:rPr>
            </a:br>
            <a:r>
              <a:rPr lang="en-US" b="1" dirty="0" err="1">
                <a:solidFill>
                  <a:schemeClr val="bg1"/>
                </a:solidFill>
              </a:rPr>
              <a:t>Eiropas</a:t>
            </a:r>
            <a:r>
              <a:rPr lang="en-US" b="1" dirty="0">
                <a:solidFill>
                  <a:schemeClr val="bg1"/>
                </a:solidFill>
              </a:rPr>
              <a:t> darba devējs</a:t>
            </a:r>
          </a:p>
        </p:txBody>
      </p:sp>
      <p:sp>
        <p:nvSpPr>
          <p:cNvPr id="14" name="TextBox 13">
            <a:extLst>
              <a:ext uri="{FF2B5EF4-FFF2-40B4-BE49-F238E27FC236}">
                <a16:creationId xmlns:a16="http://schemas.microsoft.com/office/drawing/2014/main" id="{694B615B-7655-1224-3F13-2B7F9C00187B}"/>
              </a:ext>
            </a:extLst>
          </p:cNvPr>
          <p:cNvSpPr txBox="1"/>
          <p:nvPr/>
        </p:nvSpPr>
        <p:spPr>
          <a:xfrm>
            <a:off x="1666056" y="600764"/>
            <a:ext cx="3522169" cy="1261884"/>
          </a:xfrm>
          <a:prstGeom prst="rect">
            <a:avLst/>
          </a:prstGeom>
          <a:noFill/>
        </p:spPr>
        <p:txBody>
          <a:bodyPr wrap="square">
            <a:spAutoFit/>
          </a:bodyPr>
          <a:lstStyle/>
          <a:p>
            <a:r>
              <a:rPr lang="lv-LV" sz="3800" b="1" dirty="0">
                <a:solidFill>
                  <a:srgbClr val="186BA8"/>
                </a:solidFill>
                <a:latin typeface="Calibri" panose="020F0502020204030204" pitchFamily="34" charset="0"/>
                <a:cs typeface="Calibri" panose="020F0502020204030204" pitchFamily="34" charset="0"/>
              </a:rPr>
              <a:t>Turpiniet ar</a:t>
            </a:r>
            <a:r>
              <a:rPr lang="en-US" sz="3800" b="1" dirty="0">
                <a:solidFill>
                  <a:srgbClr val="186BA8"/>
                </a:solidFill>
                <a:latin typeface="Calibri" panose="020F0502020204030204" pitchFamily="34" charset="0"/>
                <a:cs typeface="Calibri" panose="020F0502020204030204" pitchFamily="34" charset="0"/>
              </a:rPr>
              <a:t> </a:t>
            </a:r>
          </a:p>
          <a:p>
            <a:r>
              <a:rPr lang="lv-LV" sz="3800" b="1" dirty="0">
                <a:solidFill>
                  <a:srgbClr val="186BA8"/>
                </a:solidFill>
                <a:latin typeface="Calibri" panose="020F0502020204030204" pitchFamily="34" charset="0"/>
                <a:cs typeface="Calibri" panose="020F0502020204030204" pitchFamily="34" charset="0"/>
              </a:rPr>
              <a:t>2. </a:t>
            </a:r>
            <a:r>
              <a:rPr lang="en-US" sz="3800" b="1" dirty="0">
                <a:solidFill>
                  <a:srgbClr val="186BA8"/>
                </a:solidFill>
                <a:latin typeface="Calibri" panose="020F0502020204030204" pitchFamily="34" charset="0"/>
                <a:cs typeface="Calibri" panose="020F0502020204030204" pitchFamily="34" charset="0"/>
              </a:rPr>
              <a:t>MODULI </a:t>
            </a:r>
          </a:p>
        </p:txBody>
      </p:sp>
      <p:sp>
        <p:nvSpPr>
          <p:cNvPr id="15" name="Text Placeholder 7">
            <a:extLst>
              <a:ext uri="{FF2B5EF4-FFF2-40B4-BE49-F238E27FC236}">
                <a16:creationId xmlns:a16="http://schemas.microsoft.com/office/drawing/2014/main" id="{69C3B0F2-72A8-F3B8-7A23-10D1D6DBE111}"/>
              </a:ext>
            </a:extLst>
          </p:cNvPr>
          <p:cNvSpPr txBox="1">
            <a:spLocks/>
          </p:cNvSpPr>
          <p:nvPr/>
        </p:nvSpPr>
        <p:spPr>
          <a:xfrm>
            <a:off x="1431236" y="4268534"/>
            <a:ext cx="6878293" cy="1009144"/>
          </a:xfrm>
          <a:prstGeom prst="rect">
            <a:avLst/>
          </a:prstGeom>
          <a:solidFill>
            <a:srgbClr val="1C1442"/>
          </a:soli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b="1" dirty="0">
                <a:solidFill>
                  <a:schemeClr val="bg1"/>
                </a:solidFill>
              </a:rPr>
              <a:t>Prasmju panorāma, </a:t>
            </a:r>
            <a:br>
              <a:rPr lang="lv-LV" b="1" dirty="0">
                <a:solidFill>
                  <a:schemeClr val="bg1"/>
                </a:solidFill>
              </a:rPr>
            </a:br>
            <a:r>
              <a:rPr lang="en-US" b="1" dirty="0" err="1">
                <a:solidFill>
                  <a:schemeClr val="bg1"/>
                </a:solidFill>
              </a:rPr>
              <a:t>galvenās</a:t>
            </a:r>
            <a:r>
              <a:rPr lang="en-US" b="1" dirty="0">
                <a:solidFill>
                  <a:schemeClr val="bg1"/>
                </a:solidFill>
              </a:rPr>
              <a:t> nozares tendences</a:t>
            </a:r>
          </a:p>
        </p:txBody>
      </p:sp>
      <p:pic>
        <p:nvPicPr>
          <p:cNvPr id="4" name="Picture 3">
            <a:extLst>
              <a:ext uri="{FF2B5EF4-FFF2-40B4-BE49-F238E27FC236}">
                <a16:creationId xmlns:a16="http://schemas.microsoft.com/office/drawing/2014/main" id="{C17BD67A-1FE5-4A45-A4C7-BBC5BA970374}"/>
              </a:ext>
            </a:extLst>
          </p:cNvPr>
          <p:cNvPicPr>
            <a:picLocks noChangeAspect="1"/>
          </p:cNvPicPr>
          <p:nvPr/>
        </p:nvPicPr>
        <p:blipFill>
          <a:blip r:embed="rId3"/>
          <a:stretch>
            <a:fillRect/>
          </a:stretch>
        </p:blipFill>
        <p:spPr>
          <a:xfrm>
            <a:off x="6247418" y="5830930"/>
            <a:ext cx="5568578" cy="732708"/>
          </a:xfrm>
          <a:prstGeom prst="rect">
            <a:avLst/>
          </a:prstGeom>
        </p:spPr>
      </p:pic>
    </p:spTree>
    <p:extLst>
      <p:ext uri="{BB962C8B-B14F-4D97-AF65-F5344CB8AC3E}">
        <p14:creationId xmlns:p14="http://schemas.microsoft.com/office/powerpoint/2010/main" val="4037421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 name="Picture Placeholder 44">
            <a:extLst>
              <a:ext uri="{FF2B5EF4-FFF2-40B4-BE49-F238E27FC236}">
                <a16:creationId xmlns:a16="http://schemas.microsoft.com/office/drawing/2014/main" id="{260DDB99-A106-482E-AB16-6C644FCD1A84}"/>
              </a:ext>
            </a:extLst>
          </p:cNvPr>
          <p:cNvPicPr>
            <a:picLocks noChangeAspect="1"/>
          </p:cNvPicPr>
          <p:nvPr/>
        </p:nvPicPr>
        <p:blipFill rotWithShape="1">
          <a:blip r:embed="rId2"/>
          <a:srcRect t="9140" b="9140"/>
          <a:stretch/>
        </p:blipFill>
        <p:spPr>
          <a:xfrm>
            <a:off x="4632325" y="0"/>
            <a:ext cx="7559675" cy="5197188"/>
          </a:xfrm>
          <a:prstGeom prst="rect">
            <a:avLst/>
          </a:prstGeom>
        </p:spPr>
      </p:pic>
      <p:sp>
        <p:nvSpPr>
          <p:cNvPr id="68" name="Slide Number Placeholder 8">
            <a:extLst>
              <a:ext uri="{FF2B5EF4-FFF2-40B4-BE49-F238E27FC236}">
                <a16:creationId xmlns:a16="http://schemas.microsoft.com/office/drawing/2014/main" id="{AABDBAD1-0C6B-D953-2F78-AD1337D1D280}"/>
              </a:ext>
            </a:extLst>
          </p:cNvPr>
          <p:cNvSpPr txBox="1">
            <a:spLocks/>
          </p:cNvSpPr>
          <p:nvPr/>
        </p:nvSpPr>
        <p:spPr>
          <a:xfrm>
            <a:off x="7202488" y="9578536"/>
            <a:ext cx="357187" cy="266700"/>
          </a:xfrm>
          <a:prstGeom prst="rect">
            <a:avLst/>
          </a:prstGeom>
        </p:spPr>
        <p:txBody>
          <a:bodyP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mtClean="0"/>
              <a:t>57</a:t>
            </a:fld>
            <a:endParaRPr lang="en-US" dirty="0"/>
          </a:p>
        </p:txBody>
      </p:sp>
      <p:pic>
        <p:nvPicPr>
          <p:cNvPr id="100" name="Picture 99">
            <a:extLst>
              <a:ext uri="{FF2B5EF4-FFF2-40B4-BE49-F238E27FC236}">
                <a16:creationId xmlns:a16="http://schemas.microsoft.com/office/drawing/2014/main" id="{DD8C6B3C-2870-87D3-9592-F5081F92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3641" r="23641"/>
          <a:stretch/>
        </p:blipFill>
        <p:spPr>
          <a:xfrm>
            <a:off x="-10060" y="41"/>
            <a:ext cx="5876719" cy="5197188"/>
          </a:xfrm>
          <a:prstGeom prst="rect">
            <a:avLst/>
          </a:prstGeom>
        </p:spPr>
      </p:pic>
      <p:sp>
        <p:nvSpPr>
          <p:cNvPr id="101" name="Rectangle 100">
            <a:extLst>
              <a:ext uri="{FF2B5EF4-FFF2-40B4-BE49-F238E27FC236}">
                <a16:creationId xmlns:a16="http://schemas.microsoft.com/office/drawing/2014/main" id="{1D1CDFCE-290D-70E1-FEB1-54DA4F45D669}"/>
              </a:ext>
            </a:extLst>
          </p:cNvPr>
          <p:cNvSpPr/>
          <p:nvPr/>
        </p:nvSpPr>
        <p:spPr>
          <a:xfrm>
            <a:off x="5341684" y="61757"/>
            <a:ext cx="6850316" cy="5135431"/>
          </a:xfrm>
          <a:prstGeom prst="rect">
            <a:avLst/>
          </a:prstGeom>
          <a:gradFill flip="none" rotWithShape="1">
            <a:gsLst>
              <a:gs pos="0">
                <a:srgbClr val="1C1442">
                  <a:alpha val="13369"/>
                </a:srgbClr>
              </a:gs>
              <a:gs pos="63000">
                <a:srgbClr val="8A2061">
                  <a:alpha val="50000"/>
                </a:srgbClr>
              </a:gs>
              <a:gs pos="100000">
                <a:srgbClr val="1C1442">
                  <a:alpha val="59642"/>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aphic 3">
            <a:extLst>
              <a:ext uri="{FF2B5EF4-FFF2-40B4-BE49-F238E27FC236}">
                <a16:creationId xmlns:a16="http://schemas.microsoft.com/office/drawing/2014/main" id="{A923C013-89C3-B0A1-6F89-5A272891DA37}"/>
              </a:ext>
            </a:extLst>
          </p:cNvPr>
          <p:cNvGrpSpPr/>
          <p:nvPr/>
        </p:nvGrpSpPr>
        <p:grpSpPr>
          <a:xfrm>
            <a:off x="11101692" y="4456144"/>
            <a:ext cx="280634" cy="280634"/>
            <a:chOff x="1950027" y="2499889"/>
            <a:chExt cx="850463" cy="850463"/>
          </a:xfrm>
        </p:grpSpPr>
        <p:sp>
          <p:nvSpPr>
            <p:cNvPr id="103" name="Freeform 102">
              <a:extLst>
                <a:ext uri="{FF2B5EF4-FFF2-40B4-BE49-F238E27FC236}">
                  <a16:creationId xmlns:a16="http://schemas.microsoft.com/office/drawing/2014/main" id="{AFAB65A4-F229-5552-3FB5-65FDE75A9619}"/>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04" name="Graphic 3">
              <a:extLst>
                <a:ext uri="{FF2B5EF4-FFF2-40B4-BE49-F238E27FC236}">
                  <a16:creationId xmlns:a16="http://schemas.microsoft.com/office/drawing/2014/main" id="{C9DC8A76-238E-B283-C807-94F009526FDD}"/>
                </a:ext>
              </a:extLst>
            </p:cNvPr>
            <p:cNvGrpSpPr/>
            <p:nvPr/>
          </p:nvGrpSpPr>
          <p:grpSpPr>
            <a:xfrm>
              <a:off x="2107521" y="2657382"/>
              <a:ext cx="535476" cy="535477"/>
              <a:chOff x="2107521" y="2657382"/>
              <a:chExt cx="535476" cy="535477"/>
            </a:xfrm>
            <a:solidFill>
              <a:srgbClr val="FFFFFF"/>
            </a:solidFill>
          </p:grpSpPr>
          <p:sp>
            <p:nvSpPr>
              <p:cNvPr id="105" name="Freeform 104">
                <a:extLst>
                  <a:ext uri="{FF2B5EF4-FFF2-40B4-BE49-F238E27FC236}">
                    <a16:creationId xmlns:a16="http://schemas.microsoft.com/office/drawing/2014/main" id="{3F508899-355F-2499-C3FB-641EC30D8A4C}"/>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6" name="Freeform 105">
                <a:extLst>
                  <a:ext uri="{FF2B5EF4-FFF2-40B4-BE49-F238E27FC236}">
                    <a16:creationId xmlns:a16="http://schemas.microsoft.com/office/drawing/2014/main" id="{FADD7853-1EB1-6184-F0B2-E6AAD40F13D2}"/>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7" name="Freeform 106">
                <a:extLst>
                  <a:ext uri="{FF2B5EF4-FFF2-40B4-BE49-F238E27FC236}">
                    <a16:creationId xmlns:a16="http://schemas.microsoft.com/office/drawing/2014/main" id="{1C65318D-FA5D-9D7A-A774-20DC1800AC4A}"/>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08" name="Graphic 3">
            <a:extLst>
              <a:ext uri="{FF2B5EF4-FFF2-40B4-BE49-F238E27FC236}">
                <a16:creationId xmlns:a16="http://schemas.microsoft.com/office/drawing/2014/main" id="{7EAE78CE-FDE2-3F88-3D5A-3A3831C4D248}"/>
              </a:ext>
            </a:extLst>
          </p:cNvPr>
          <p:cNvGrpSpPr/>
          <p:nvPr/>
        </p:nvGrpSpPr>
        <p:grpSpPr>
          <a:xfrm>
            <a:off x="10409461" y="4456144"/>
            <a:ext cx="280634" cy="280634"/>
            <a:chOff x="-147782" y="2499889"/>
            <a:chExt cx="850463" cy="850463"/>
          </a:xfrm>
        </p:grpSpPr>
        <p:sp>
          <p:nvSpPr>
            <p:cNvPr id="109" name="Freeform 108">
              <a:extLst>
                <a:ext uri="{FF2B5EF4-FFF2-40B4-BE49-F238E27FC236}">
                  <a16:creationId xmlns:a16="http://schemas.microsoft.com/office/drawing/2014/main" id="{F54FE3A4-9A65-9FD2-630A-6F65ED5A93AB}"/>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0" name="Freeform 109">
              <a:extLst>
                <a:ext uri="{FF2B5EF4-FFF2-40B4-BE49-F238E27FC236}">
                  <a16:creationId xmlns:a16="http://schemas.microsoft.com/office/drawing/2014/main" id="{F2FB973A-95BD-8B12-AB56-986CF7EA7DE1}"/>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11" name="Graphic 3">
            <a:extLst>
              <a:ext uri="{FF2B5EF4-FFF2-40B4-BE49-F238E27FC236}">
                <a16:creationId xmlns:a16="http://schemas.microsoft.com/office/drawing/2014/main" id="{6A8F9412-735E-7844-8860-AF0D2460D177}"/>
              </a:ext>
            </a:extLst>
          </p:cNvPr>
          <p:cNvGrpSpPr/>
          <p:nvPr/>
        </p:nvGrpSpPr>
        <p:grpSpPr>
          <a:xfrm>
            <a:off x="11447600" y="4456144"/>
            <a:ext cx="280634" cy="280634"/>
            <a:chOff x="2998302" y="2499889"/>
            <a:chExt cx="850463" cy="850463"/>
          </a:xfrm>
        </p:grpSpPr>
        <p:sp>
          <p:nvSpPr>
            <p:cNvPr id="112" name="Freeform 111">
              <a:extLst>
                <a:ext uri="{FF2B5EF4-FFF2-40B4-BE49-F238E27FC236}">
                  <a16:creationId xmlns:a16="http://schemas.microsoft.com/office/drawing/2014/main" id="{F63F9586-0124-CD52-20D4-EB3EE5244E2A}"/>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3" name="Freeform 112">
              <a:extLst>
                <a:ext uri="{FF2B5EF4-FFF2-40B4-BE49-F238E27FC236}">
                  <a16:creationId xmlns:a16="http://schemas.microsoft.com/office/drawing/2014/main" id="{C9AA8F49-ED78-AA89-7931-E069FC3381B3}"/>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14" name="Graphic 3">
            <a:extLst>
              <a:ext uri="{FF2B5EF4-FFF2-40B4-BE49-F238E27FC236}">
                <a16:creationId xmlns:a16="http://schemas.microsoft.com/office/drawing/2014/main" id="{04696390-7F45-2458-65FA-6C2B216D3572}"/>
              </a:ext>
            </a:extLst>
          </p:cNvPr>
          <p:cNvGrpSpPr/>
          <p:nvPr/>
        </p:nvGrpSpPr>
        <p:grpSpPr>
          <a:xfrm>
            <a:off x="10063554" y="4456144"/>
            <a:ext cx="280634" cy="280842"/>
            <a:chOff x="-1196056" y="2499889"/>
            <a:chExt cx="850463" cy="851093"/>
          </a:xfrm>
        </p:grpSpPr>
        <p:sp>
          <p:nvSpPr>
            <p:cNvPr id="115" name="Freeform 114">
              <a:extLst>
                <a:ext uri="{FF2B5EF4-FFF2-40B4-BE49-F238E27FC236}">
                  <a16:creationId xmlns:a16="http://schemas.microsoft.com/office/drawing/2014/main" id="{70FC8DA4-D4F3-B837-703A-5D3E310CCD22}"/>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6" name="Freeform 115">
              <a:extLst>
                <a:ext uri="{FF2B5EF4-FFF2-40B4-BE49-F238E27FC236}">
                  <a16:creationId xmlns:a16="http://schemas.microsoft.com/office/drawing/2014/main" id="{64DA7E4A-BB03-BB9F-7EAF-3C9C87D75777}"/>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117" name="Freeform 116">
            <a:extLst>
              <a:ext uri="{FF2B5EF4-FFF2-40B4-BE49-F238E27FC236}">
                <a16:creationId xmlns:a16="http://schemas.microsoft.com/office/drawing/2014/main" id="{19140FA2-30FC-528C-8073-9FB6D57335F6}"/>
              </a:ext>
            </a:extLst>
          </p:cNvPr>
          <p:cNvSpPr/>
          <p:nvPr/>
        </p:nvSpPr>
        <p:spPr>
          <a:xfrm>
            <a:off x="10755577" y="4456144"/>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8" name="Text Placeholder 32">
            <a:extLst>
              <a:ext uri="{FF2B5EF4-FFF2-40B4-BE49-F238E27FC236}">
                <a16:creationId xmlns:a16="http://schemas.microsoft.com/office/drawing/2014/main" id="{DB99FCB8-645E-4C8B-ED89-CEFC4874C2D8}"/>
              </a:ext>
            </a:extLst>
          </p:cNvPr>
          <p:cNvSpPr txBox="1">
            <a:spLocks/>
          </p:cNvSpPr>
          <p:nvPr/>
        </p:nvSpPr>
        <p:spPr>
          <a:xfrm>
            <a:off x="8260938" y="3762202"/>
            <a:ext cx="3562254" cy="502035"/>
          </a:xfrm>
          <a:prstGeom prst="rect">
            <a:avLst/>
          </a:prstGeom>
          <a:noFill/>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300" b="1" i="0" kern="1200">
                <a:solidFill>
                  <a:srgbClr val="011E3B"/>
                </a:solidFill>
                <a:latin typeface="Poppins SemiBold" pitchFamily="2" charset="77"/>
                <a:ea typeface="+mn-ea"/>
                <a:cs typeface="Poppins SemiBold"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r>
              <a:rPr lang="en-GB" sz="2400" dirty="0" err="1">
                <a:solidFill>
                  <a:schemeClr val="bg1"/>
                </a:solidFill>
                <a:latin typeface="Calibri" panose="020F0502020204030204" pitchFamily="34" charset="0"/>
                <a:cs typeface="Calibri" panose="020F0502020204030204" pitchFamily="34" charset="0"/>
              </a:rPr>
              <a:t>Sekojiet</a:t>
            </a:r>
            <a:r>
              <a:rPr lang="en-GB" sz="2400" dirty="0">
                <a:solidFill>
                  <a:schemeClr val="bg1"/>
                </a:solidFill>
                <a:latin typeface="Calibri" panose="020F0502020204030204" pitchFamily="34" charset="0"/>
                <a:cs typeface="Calibri" panose="020F0502020204030204" pitchFamily="34" charset="0"/>
              </a:rPr>
              <a:t> m</a:t>
            </a:r>
            <a:r>
              <a:rPr lang="lv-LV" sz="2400" dirty="0" err="1">
                <a:solidFill>
                  <a:schemeClr val="bg1"/>
                </a:solidFill>
                <a:latin typeface="Calibri" panose="020F0502020204030204" pitchFamily="34" charset="0"/>
                <a:cs typeface="Calibri" panose="020F0502020204030204" pitchFamily="34" charset="0"/>
              </a:rPr>
              <a:t>ums</a:t>
            </a:r>
            <a:r>
              <a:rPr lang="lv-LV" sz="2400" dirty="0">
                <a:solidFill>
                  <a:schemeClr val="bg1"/>
                </a:solidFill>
                <a:latin typeface="Calibri" panose="020F0502020204030204" pitchFamily="34" charset="0"/>
                <a:cs typeface="Calibri" panose="020F0502020204030204" pitchFamily="34" charset="0"/>
              </a:rPr>
              <a:t>:</a:t>
            </a:r>
            <a:endParaRPr lang="en-US" sz="2400" dirty="0">
              <a:solidFill>
                <a:schemeClr val="bg1"/>
              </a:solidFill>
              <a:latin typeface="Calibri" panose="020F0502020204030204" pitchFamily="34" charset="0"/>
              <a:cs typeface="Calibri" panose="020F0502020204030204" pitchFamily="34" charset="0"/>
            </a:endParaRPr>
          </a:p>
        </p:txBody>
      </p:sp>
      <p:pic>
        <p:nvPicPr>
          <p:cNvPr id="119" name="Graphic 118" descr="World with solid fill">
            <a:extLst>
              <a:ext uri="{FF2B5EF4-FFF2-40B4-BE49-F238E27FC236}">
                <a16:creationId xmlns:a16="http://schemas.microsoft.com/office/drawing/2014/main" id="{F2CE26E7-BBC6-CC1B-69F0-FAD03F6EC5C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72856" y="4473423"/>
            <a:ext cx="246077" cy="246077"/>
          </a:xfrm>
          <a:prstGeom prst="rect">
            <a:avLst/>
          </a:prstGeom>
        </p:spPr>
      </p:pic>
      <p:sp>
        <p:nvSpPr>
          <p:cNvPr id="120" name="Text Placeholder 4">
            <a:extLst>
              <a:ext uri="{FF2B5EF4-FFF2-40B4-BE49-F238E27FC236}">
                <a16:creationId xmlns:a16="http://schemas.microsoft.com/office/drawing/2014/main" id="{C0B1A1A0-FCEC-D147-FFA5-D5EF9938CC67}"/>
              </a:ext>
            </a:extLst>
          </p:cNvPr>
          <p:cNvSpPr txBox="1">
            <a:spLocks/>
          </p:cNvSpPr>
          <p:nvPr/>
        </p:nvSpPr>
        <p:spPr>
          <a:xfrm>
            <a:off x="489494" y="5850412"/>
            <a:ext cx="3517899" cy="359542"/>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2pPr>
            <a:lvl3pPr marL="259117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3pPr>
            <a:lvl4pPr marL="362764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4pPr>
            <a:lvl5pPr marL="4664118"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2800" b="1" dirty="0">
                <a:solidFill>
                  <a:srgbClr val="1C1442"/>
                </a:solidFill>
              </a:rPr>
              <a:t>www.be21skilled.eu</a:t>
            </a:r>
          </a:p>
        </p:txBody>
      </p:sp>
      <p:pic>
        <p:nvPicPr>
          <p:cNvPr id="3" name="Picture 2">
            <a:extLst>
              <a:ext uri="{FF2B5EF4-FFF2-40B4-BE49-F238E27FC236}">
                <a16:creationId xmlns:a16="http://schemas.microsoft.com/office/drawing/2014/main" id="{4FC229C8-7659-4204-92A0-7789A6E41DD9}"/>
              </a:ext>
            </a:extLst>
          </p:cNvPr>
          <p:cNvPicPr>
            <a:picLocks noChangeAspect="1"/>
          </p:cNvPicPr>
          <p:nvPr/>
        </p:nvPicPr>
        <p:blipFill>
          <a:blip r:embed="rId6"/>
          <a:stretch>
            <a:fillRect/>
          </a:stretch>
        </p:blipFill>
        <p:spPr>
          <a:xfrm>
            <a:off x="9785930" y="5850412"/>
            <a:ext cx="1895740" cy="590632"/>
          </a:xfrm>
          <a:prstGeom prst="rect">
            <a:avLst/>
          </a:prstGeom>
        </p:spPr>
      </p:pic>
    </p:spTree>
    <p:extLst>
      <p:ext uri="{BB962C8B-B14F-4D97-AF65-F5344CB8AC3E}">
        <p14:creationId xmlns:p14="http://schemas.microsoft.com/office/powerpoint/2010/main" val="4291396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6</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36431" y="304624"/>
            <a:ext cx="10279511" cy="5189591"/>
          </a:xfrm>
        </p:spPr>
        <p:txBody>
          <a:bodyPr/>
          <a:lstStyle/>
          <a:p>
            <a:pPr marL="226695" algn="just">
              <a:spcBef>
                <a:spcPts val="1400"/>
              </a:spcBef>
              <a:spcAft>
                <a:spcPts val="600"/>
              </a:spcAft>
            </a:pPr>
            <a:r>
              <a:rPr lang="en-GB" sz="2400" b="1" dirty="0">
                <a:solidFill>
                  <a:srgbClr val="8A2061"/>
                </a:solidFill>
                <a:effectLst/>
                <a:latin typeface="Calibri" panose="020F0502020204030204" pitchFamily="34" charset="0"/>
                <a:ea typeface="Calibri" panose="020F0502020204030204" pitchFamily="34" charset="0"/>
                <a:cs typeface="Arial" panose="020B0604020202020204" pitchFamily="34" charset="0"/>
              </a:rPr>
              <a:t>Projekta Be21Skilled </a:t>
            </a:r>
            <a:r>
              <a:rPr lang="en-GB" sz="2400" b="1" dirty="0">
                <a:effectLst/>
                <a:latin typeface="Calibri" panose="020F0502020204030204" pitchFamily="34" charset="0"/>
                <a:ea typeface="Calibri" panose="020F0502020204030204" pitchFamily="34" charset="0"/>
                <a:cs typeface="Arial" panose="020B0604020202020204" pitchFamily="34" charset="0"/>
              </a:rPr>
              <a:t>5 </a:t>
            </a:r>
            <a:r>
              <a:rPr lang="en-GB" sz="2400" b="1" dirty="0">
                <a:ea typeface="Calibri" panose="020F0502020204030204" pitchFamily="34" charset="0"/>
                <a:cs typeface="Arial" panose="020B0604020202020204" pitchFamily="34" charset="0"/>
              </a:rPr>
              <a:t>galvenie </a:t>
            </a:r>
            <a:r>
              <a:rPr lang="en-GB" sz="2400" b="1" dirty="0">
                <a:effectLst/>
                <a:latin typeface="Calibri" panose="020F0502020204030204" pitchFamily="34" charset="0"/>
                <a:ea typeface="Calibri" panose="020F0502020204030204" pitchFamily="34" charset="0"/>
                <a:cs typeface="Arial" panose="020B0604020202020204" pitchFamily="34" charset="0"/>
              </a:rPr>
              <a:t>mērķi </a:t>
            </a:r>
            <a:r>
              <a:rPr lang="en-GB" sz="2400" dirty="0">
                <a:effectLst/>
                <a:latin typeface="Calibri" panose="020F0502020204030204" pitchFamily="34" charset="0"/>
                <a:ea typeface="Calibri" panose="020F0502020204030204" pitchFamily="34" charset="0"/>
                <a:cs typeface="Arial" panose="020B0604020202020204" pitchFamily="34" charset="0"/>
              </a:rPr>
              <a:t>ir: </a:t>
            </a:r>
            <a:endParaRPr lang="en-LB"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spcBef>
                <a:spcPts val="1400"/>
              </a:spcBef>
              <a:buClr>
                <a:srgbClr val="8A2061"/>
              </a:buClr>
              <a:buFont typeface="Wingdings" pitchFamily="2" charset="2"/>
              <a:buChar char="§"/>
            </a:pPr>
            <a:r>
              <a:rPr lang="en-GB" sz="2400" dirty="0">
                <a:effectLst/>
                <a:latin typeface="Calibri" panose="020F0502020204030204" pitchFamily="34" charset="0"/>
                <a:ea typeface="Calibri" panose="020F0502020204030204" pitchFamily="34" charset="0"/>
                <a:cs typeface="Arial" panose="020B0604020202020204" pitchFamily="34" charset="0"/>
              </a:rPr>
              <a:t>Veicināt izpratni par 21</a:t>
            </a:r>
            <a:r>
              <a:rPr lang="en-GB" sz="2400" baseline="30000" dirty="0">
                <a:effectLst/>
                <a:latin typeface="Calibri" panose="020F0502020204030204" pitchFamily="34" charset="0"/>
                <a:ea typeface="Calibri" panose="020F0502020204030204" pitchFamily="34" charset="0"/>
                <a:cs typeface="Arial" panose="020B0604020202020204" pitchFamily="34" charset="0"/>
              </a:rPr>
              <a:t>st</a:t>
            </a:r>
            <a:r>
              <a:rPr lang="en-GB" sz="2400" dirty="0">
                <a:effectLst/>
                <a:latin typeface="Calibri" panose="020F0502020204030204" pitchFamily="34" charset="0"/>
                <a:ea typeface="Calibri" panose="020F0502020204030204" pitchFamily="34" charset="0"/>
                <a:cs typeface="Arial" panose="020B0604020202020204" pitchFamily="34" charset="0"/>
              </a:rPr>
              <a:t> gadsimta prasmēm un to apzināšanu konkrētam reģionam un darba tirgum atbilstošā kontekstā, sadarbojoties vairākām ieinteresētajām pusēm.</a:t>
            </a:r>
          </a:p>
          <a:p>
            <a:pPr lvl="0" algn="just">
              <a:spcBef>
                <a:spcPts val="1400"/>
              </a:spcBef>
              <a:buClr>
                <a:srgbClr val="8A2061"/>
              </a:buClr>
            </a:pPr>
            <a:endParaRPr lang="en-GB" sz="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buClr>
                <a:srgbClr val="8A2061"/>
              </a:buClr>
              <a:buFont typeface="Wingdings" pitchFamily="2" charset="2"/>
              <a:buChar char="§"/>
            </a:pPr>
            <a:r>
              <a:rPr lang="en-GB" sz="2400" dirty="0">
                <a:effectLst/>
                <a:latin typeface="Calibri" panose="020F0502020204030204" pitchFamily="34" charset="0"/>
                <a:ea typeface="Calibri" panose="020F0502020204030204" pitchFamily="34" charset="0"/>
                <a:cs typeface="Arial" panose="020B0604020202020204" pitchFamily="34" charset="0"/>
              </a:rPr>
              <a:t>Veicināt augstskolu pasniedzēju spējas ieaudzināt </a:t>
            </a:r>
            <a:r>
              <a:rPr lang="en-GB" sz="2400" dirty="0" err="1">
                <a:effectLst/>
                <a:latin typeface="Calibri" panose="020F0502020204030204" pitchFamily="34" charset="0"/>
                <a:ea typeface="Calibri" panose="020F0502020204030204" pitchFamily="34" charset="0"/>
                <a:cs typeface="Arial" panose="020B0604020202020204" pitchFamily="34" charset="0"/>
              </a:rPr>
              <a:t>studentiem</a:t>
            </a:r>
            <a:r>
              <a:rPr lang="en-GB" sz="2400" dirty="0">
                <a:effectLst/>
                <a:latin typeface="Calibri" panose="020F0502020204030204" pitchFamily="34" charset="0"/>
                <a:ea typeface="Calibri" panose="020F0502020204030204" pitchFamily="34" charset="0"/>
                <a:cs typeface="Arial" panose="020B0604020202020204" pitchFamily="34" charset="0"/>
              </a:rPr>
              <a:t> 21</a:t>
            </a:r>
            <a:r>
              <a:rPr lang="lv-LV" sz="2400" dirty="0">
                <a:effectLst/>
                <a:latin typeface="Calibri" panose="020F0502020204030204" pitchFamily="34" charset="0"/>
                <a:ea typeface="Calibri" panose="020F0502020204030204" pitchFamily="34" charset="0"/>
                <a:cs typeface="Arial" panose="020B0604020202020204" pitchFamily="34" charset="0"/>
              </a:rPr>
              <a:t>.</a:t>
            </a:r>
            <a:r>
              <a:rPr lang="en-GB" sz="2400" dirty="0">
                <a:effectLst/>
                <a:latin typeface="Calibri" panose="020F0502020204030204" pitchFamily="34" charset="0"/>
                <a:ea typeface="Calibri" panose="020F0502020204030204" pitchFamily="34" charset="0"/>
                <a:cs typeface="Arial" panose="020B0604020202020204" pitchFamily="34" charset="0"/>
              </a:rPr>
              <a:t> gadsimta prasmes, izmantojot apmācības un </a:t>
            </a:r>
            <a:r>
              <a:rPr lang="en-GB" sz="2400" dirty="0" err="1">
                <a:effectLst/>
                <a:latin typeface="Calibri" panose="020F0502020204030204" pitchFamily="34" charset="0"/>
                <a:ea typeface="Calibri" panose="020F0502020204030204" pitchFamily="34" charset="0"/>
                <a:cs typeface="Arial" panose="020B0604020202020204" pitchFamily="34" charset="0"/>
              </a:rPr>
              <a:t>atgriezenisk</a:t>
            </a:r>
            <a:r>
              <a:rPr lang="lv-LV" sz="2400" dirty="0">
                <a:effectLst/>
                <a:latin typeface="Calibri" panose="020F0502020204030204" pitchFamily="34" charset="0"/>
                <a:ea typeface="Calibri" panose="020F0502020204030204" pitchFamily="34" charset="0"/>
                <a:cs typeface="Arial" panose="020B0604020202020204" pitchFamily="34" charset="0"/>
              </a:rPr>
              <a:t>o</a:t>
            </a:r>
            <a:r>
              <a:rPr lang="en-GB" sz="2400" dirty="0">
                <a:effectLst/>
                <a:latin typeface="Calibri" panose="020F0502020204030204" pitchFamily="34" charset="0"/>
                <a:ea typeface="Calibri" panose="020F0502020204030204" pitchFamily="34" charset="0"/>
                <a:cs typeface="Arial" panose="020B0604020202020204" pitchFamily="34" charset="0"/>
              </a:rPr>
              <a:t> </a:t>
            </a:r>
            <a:r>
              <a:rPr lang="en-GB" sz="2400" dirty="0" err="1">
                <a:effectLst/>
                <a:latin typeface="Calibri" panose="020F0502020204030204" pitchFamily="34" charset="0"/>
                <a:ea typeface="Calibri" panose="020F0502020204030204" pitchFamily="34" charset="0"/>
                <a:cs typeface="Arial" panose="020B0604020202020204" pitchFamily="34" charset="0"/>
              </a:rPr>
              <a:t>sait</a:t>
            </a:r>
            <a:r>
              <a:rPr lang="lv-LV" sz="2400" dirty="0">
                <a:ea typeface="Calibri" panose="020F0502020204030204" pitchFamily="34" charset="0"/>
                <a:cs typeface="Arial" panose="020B0604020202020204" pitchFamily="34" charset="0"/>
              </a:rPr>
              <a:t>i</a:t>
            </a:r>
            <a:r>
              <a:rPr lang="en-GB" sz="2400" dirty="0">
                <a:effectLst/>
                <a:latin typeface="Calibri" panose="020F0502020204030204" pitchFamily="34" charset="0"/>
                <a:ea typeface="Calibri" panose="020F0502020204030204" pitchFamily="34" charset="0"/>
                <a:cs typeface="Arial" panose="020B0604020202020204" pitchFamily="34" charset="0"/>
              </a:rPr>
              <a:t>.</a:t>
            </a:r>
          </a:p>
          <a:p>
            <a:pPr marL="342900" lvl="0" indent="-342900" algn="just">
              <a:buClr>
                <a:srgbClr val="8A2061"/>
              </a:buClr>
              <a:buFont typeface="Wingdings" pitchFamily="2" charset="2"/>
              <a:buChar char="§"/>
            </a:pPr>
            <a:endParaRPr lang="en-LB"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buClr>
                <a:srgbClr val="8A2061"/>
              </a:buClr>
              <a:buFont typeface="Wingdings" pitchFamily="2" charset="2"/>
              <a:buChar char="§"/>
            </a:pPr>
            <a:r>
              <a:rPr lang="en-GB" sz="2400" dirty="0">
                <a:effectLst/>
                <a:latin typeface="Calibri" panose="020F0502020204030204" pitchFamily="34" charset="0"/>
                <a:ea typeface="Calibri" panose="020F0502020204030204" pitchFamily="34" charset="0"/>
                <a:cs typeface="Arial" panose="020B0604020202020204" pitchFamily="34" charset="0"/>
              </a:rPr>
              <a:t>Uzlabot studentu prasmes, lai palielinātu viņu nodarbinātības iespējas un izmantotu viņu inovatīvo potenciālu.</a:t>
            </a:r>
          </a:p>
          <a:p>
            <a:pPr marL="342900" lvl="0" indent="-342900" algn="just">
              <a:buClr>
                <a:srgbClr val="8A2061"/>
              </a:buClr>
              <a:buFont typeface="Wingdings" pitchFamily="2" charset="2"/>
              <a:buChar char="§"/>
            </a:pPr>
            <a:endParaRPr lang="en-LB"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buClr>
                <a:srgbClr val="8A2061"/>
              </a:buClr>
              <a:buFont typeface="Wingdings" pitchFamily="2" charset="2"/>
              <a:buChar char="§"/>
            </a:pPr>
            <a:r>
              <a:rPr lang="en-GB" sz="2400" dirty="0">
                <a:effectLst/>
                <a:latin typeface="Calibri" panose="020F0502020204030204" pitchFamily="34" charset="0"/>
                <a:ea typeface="Calibri" panose="020F0502020204030204" pitchFamily="34" charset="0"/>
                <a:cs typeface="Arial" panose="020B0604020202020204" pitchFamily="34" charset="0"/>
              </a:rPr>
              <a:t>Uzlabot STEM </a:t>
            </a:r>
            <a:r>
              <a:rPr lang="lv-LV" sz="2400" dirty="0">
                <a:effectLst/>
                <a:latin typeface="Calibri" panose="020F0502020204030204" pitchFamily="34" charset="0"/>
                <a:ea typeface="Calibri" panose="020F0502020204030204" pitchFamily="34" charset="0"/>
                <a:cs typeface="Arial" panose="020B0604020202020204" pitchFamily="34" charset="0"/>
              </a:rPr>
              <a:t>pārstāvju - vīriešu </a:t>
            </a:r>
            <a:r>
              <a:rPr lang="en-GB" sz="2400" dirty="0">
                <a:effectLst/>
                <a:latin typeface="Calibri" panose="020F0502020204030204" pitchFamily="34" charset="0"/>
                <a:ea typeface="Calibri" panose="020F0502020204030204" pitchFamily="34" charset="0"/>
                <a:cs typeface="Arial" panose="020B0604020202020204" pitchFamily="34" charset="0"/>
              </a:rPr>
              <a:t>(student</a:t>
            </a:r>
            <a:r>
              <a:rPr lang="lv-LV" sz="2400" dirty="0">
                <a:effectLst/>
                <a:latin typeface="Calibri" panose="020F0502020204030204" pitchFamily="34" charset="0"/>
                <a:ea typeface="Calibri" panose="020F0502020204030204" pitchFamily="34" charset="0"/>
                <a:cs typeface="Arial" panose="020B0604020202020204" pitchFamily="34" charset="0"/>
              </a:rPr>
              <a:t>i</a:t>
            </a:r>
            <a:r>
              <a:rPr lang="en-GB" sz="2400" dirty="0">
                <a:effectLst/>
                <a:latin typeface="Calibri" panose="020F0502020204030204" pitchFamily="34" charset="0"/>
                <a:ea typeface="Calibri" panose="020F0502020204030204" pitchFamily="34" charset="0"/>
                <a:cs typeface="Arial" panose="020B0604020202020204" pitchFamily="34" charset="0"/>
              </a:rPr>
              <a:t>, skolotāji, darba devēji </a:t>
            </a:r>
            <a:r>
              <a:rPr lang="en-GB" sz="2400" dirty="0" err="1">
                <a:effectLst/>
                <a:latin typeface="Calibri" panose="020F0502020204030204" pitchFamily="34" charset="0"/>
                <a:ea typeface="Calibri" panose="020F0502020204030204" pitchFamily="34" charset="0"/>
                <a:cs typeface="Arial" panose="020B0604020202020204" pitchFamily="34" charset="0"/>
              </a:rPr>
              <a:t>u.c.</a:t>
            </a:r>
            <a:r>
              <a:rPr lang="en-GB" sz="2400" dirty="0">
                <a:effectLst/>
                <a:latin typeface="Calibri" panose="020F0502020204030204" pitchFamily="34" charset="0"/>
                <a:ea typeface="Calibri" panose="020F0502020204030204" pitchFamily="34" charset="0"/>
                <a:cs typeface="Arial" panose="020B0604020202020204" pitchFamily="34" charset="0"/>
              </a:rPr>
              <a:t>) izpratni par nepieciešamību atbalstīt STEM studentes un ieaudzināt viņās 21</a:t>
            </a:r>
            <a:r>
              <a:rPr lang="en-GB" sz="2400" baseline="30000" dirty="0">
                <a:effectLst/>
                <a:latin typeface="Calibri" panose="020F0502020204030204" pitchFamily="34" charset="0"/>
                <a:ea typeface="Calibri" panose="020F0502020204030204" pitchFamily="34" charset="0"/>
                <a:cs typeface="Arial" panose="020B0604020202020204" pitchFamily="34" charset="0"/>
              </a:rPr>
              <a:t>st</a:t>
            </a:r>
            <a:r>
              <a:rPr lang="en-GB" sz="2400" dirty="0">
                <a:effectLst/>
                <a:latin typeface="Calibri" panose="020F0502020204030204" pitchFamily="34" charset="0"/>
                <a:ea typeface="Calibri" panose="020F0502020204030204" pitchFamily="34" charset="0"/>
                <a:cs typeface="Arial" panose="020B0604020202020204" pitchFamily="34" charset="0"/>
              </a:rPr>
              <a:t> gadsimta prasmes.</a:t>
            </a:r>
          </a:p>
          <a:p>
            <a:pPr marL="342900" lvl="0" indent="-342900" algn="just">
              <a:buClr>
                <a:srgbClr val="8A2061"/>
              </a:buClr>
              <a:buFont typeface="Wingdings" pitchFamily="2" charset="2"/>
              <a:buChar char="§"/>
            </a:pPr>
            <a:endParaRPr lang="en-LB"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spcAft>
                <a:spcPts val="600"/>
              </a:spcAft>
              <a:buClr>
                <a:srgbClr val="8A2061"/>
              </a:buClr>
              <a:buFont typeface="Wingdings" pitchFamily="2" charset="2"/>
              <a:buChar char="§"/>
            </a:pPr>
            <a:r>
              <a:rPr lang="en-GB" sz="2400" dirty="0">
                <a:effectLst/>
                <a:latin typeface="Calibri" panose="020F0502020204030204" pitchFamily="34" charset="0"/>
                <a:ea typeface="Calibri" panose="020F0502020204030204" pitchFamily="34" charset="0"/>
                <a:cs typeface="Arial" panose="020B0604020202020204" pitchFamily="34" charset="0"/>
              </a:rPr>
              <a:t>Inovēt mācību programmas, iekļaujot tajās instrumentus, kas paredzēti konkrētu prasmju attīstīšanai skolēnos. </a:t>
            </a:r>
            <a:endParaRPr lang="en-US" sz="2400"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pic>
        <p:nvPicPr>
          <p:cNvPr id="7" name="Picture 6">
            <a:extLst>
              <a:ext uri="{FF2B5EF4-FFF2-40B4-BE49-F238E27FC236}">
                <a16:creationId xmlns:a16="http://schemas.microsoft.com/office/drawing/2014/main" id="{2AEE694C-B0E9-46ED-9F1B-6A31059E7F99}"/>
              </a:ext>
            </a:extLst>
          </p:cNvPr>
          <p:cNvPicPr>
            <a:picLocks noChangeAspect="1"/>
          </p:cNvPicPr>
          <p:nvPr/>
        </p:nvPicPr>
        <p:blipFill>
          <a:blip r:embed="rId3"/>
          <a:stretch>
            <a:fillRect/>
          </a:stretch>
        </p:blipFill>
        <p:spPr>
          <a:xfrm>
            <a:off x="10968775" y="6384615"/>
            <a:ext cx="1127858" cy="390178"/>
          </a:xfrm>
          <a:prstGeom prst="rect">
            <a:avLst/>
          </a:prstGeom>
        </p:spPr>
      </p:pic>
    </p:spTree>
    <p:extLst>
      <p:ext uri="{BB962C8B-B14F-4D97-AF65-F5344CB8AC3E}">
        <p14:creationId xmlns:p14="http://schemas.microsoft.com/office/powerpoint/2010/main" val="1413737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758156-4746-15E5-9F01-612844BB728C}"/>
              </a:ext>
            </a:extLst>
          </p:cNvPr>
          <p:cNvSpPr>
            <a:spLocks noGrp="1"/>
          </p:cNvSpPr>
          <p:nvPr>
            <p:ph type="body" sz="quarter" idx="30"/>
          </p:nvPr>
        </p:nvSpPr>
        <p:spPr>
          <a:xfrm>
            <a:off x="159295" y="556054"/>
            <a:ext cx="3147668" cy="1176493"/>
          </a:xfrm>
        </p:spPr>
        <p:txBody>
          <a:bodyPr/>
          <a:lstStyle/>
          <a:p>
            <a:r>
              <a:rPr lang="en-GB" dirty="0"/>
              <a:t>5 GALVENIE</a:t>
            </a:r>
            <a:br>
              <a:rPr lang="lv-LV" dirty="0"/>
            </a:br>
            <a:r>
              <a:rPr lang="en-GB" dirty="0"/>
              <a:t>REZULTĀTI</a:t>
            </a:r>
            <a:endParaRPr lang="en-IE" dirty="0"/>
          </a:p>
        </p:txBody>
      </p:sp>
      <p:pic>
        <p:nvPicPr>
          <p:cNvPr id="8" name="Graphic 7" descr="Arrow: Slight curve with solid fill">
            <a:extLst>
              <a:ext uri="{FF2B5EF4-FFF2-40B4-BE49-F238E27FC236}">
                <a16:creationId xmlns:a16="http://schemas.microsoft.com/office/drawing/2014/main" id="{3E4E05A1-5C50-4446-F5D1-2BC2CB765E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78904" y="4552733"/>
            <a:ext cx="1770675" cy="1770675"/>
          </a:xfrm>
          <a:prstGeom prst="rect">
            <a:avLst/>
          </a:prstGeom>
        </p:spPr>
      </p:pic>
      <p:pic>
        <p:nvPicPr>
          <p:cNvPr id="5" name="Picture 4">
            <a:extLst>
              <a:ext uri="{FF2B5EF4-FFF2-40B4-BE49-F238E27FC236}">
                <a16:creationId xmlns:a16="http://schemas.microsoft.com/office/drawing/2014/main" id="{7101C7FF-B3F4-4821-AB0A-87E0065ECA07}"/>
              </a:ext>
            </a:extLst>
          </p:cNvPr>
          <p:cNvPicPr>
            <a:picLocks noChangeAspect="1"/>
          </p:cNvPicPr>
          <p:nvPr/>
        </p:nvPicPr>
        <p:blipFill>
          <a:blip r:embed="rId4"/>
          <a:stretch>
            <a:fillRect/>
          </a:stretch>
        </p:blipFill>
        <p:spPr>
          <a:xfrm>
            <a:off x="6212497" y="648297"/>
            <a:ext cx="5896844" cy="5112938"/>
          </a:xfrm>
          <a:prstGeom prst="rect">
            <a:avLst/>
          </a:prstGeom>
          <a:solidFill>
            <a:schemeClr val="bg1"/>
          </a:solidFill>
        </p:spPr>
      </p:pic>
      <p:pic>
        <p:nvPicPr>
          <p:cNvPr id="7" name="Picture 6">
            <a:extLst>
              <a:ext uri="{FF2B5EF4-FFF2-40B4-BE49-F238E27FC236}">
                <a16:creationId xmlns:a16="http://schemas.microsoft.com/office/drawing/2014/main" id="{C8C68998-72EC-4D12-A325-DA763A60C676}"/>
              </a:ext>
            </a:extLst>
          </p:cNvPr>
          <p:cNvPicPr>
            <a:picLocks noChangeAspect="1"/>
          </p:cNvPicPr>
          <p:nvPr/>
        </p:nvPicPr>
        <p:blipFill>
          <a:blip r:embed="rId5"/>
          <a:stretch>
            <a:fillRect/>
          </a:stretch>
        </p:blipFill>
        <p:spPr>
          <a:xfrm>
            <a:off x="10988654" y="6337041"/>
            <a:ext cx="1127858" cy="390178"/>
          </a:xfrm>
          <a:prstGeom prst="rect">
            <a:avLst/>
          </a:prstGeom>
        </p:spPr>
      </p:pic>
      <p:sp>
        <p:nvSpPr>
          <p:cNvPr id="9" name="Rectangle: Rounded Corners 8">
            <a:extLst>
              <a:ext uri="{FF2B5EF4-FFF2-40B4-BE49-F238E27FC236}">
                <a16:creationId xmlns:a16="http://schemas.microsoft.com/office/drawing/2014/main" id="{022107D2-6042-42CB-B21B-9B3F39564F29}"/>
              </a:ext>
            </a:extLst>
          </p:cNvPr>
          <p:cNvSpPr/>
          <p:nvPr/>
        </p:nvSpPr>
        <p:spPr>
          <a:xfrm>
            <a:off x="4759731" y="387626"/>
            <a:ext cx="6898870" cy="2126974"/>
          </a:xfrm>
          <a:prstGeom prst="roundRect">
            <a:avLst/>
          </a:prstGeom>
          <a:solidFill>
            <a:schemeClr val="bg1"/>
          </a:solidFill>
          <a:ln>
            <a:solidFill>
              <a:srgbClr val="2B0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lv-LV" sz="2400" b="1" dirty="0">
                <a:solidFill>
                  <a:srgbClr val="D91D84"/>
                </a:solidFill>
                <a:latin typeface="Calibri" panose="020F0502020204030204" pitchFamily="34" charset="0"/>
                <a:ea typeface="Calibri" panose="020F0502020204030204" pitchFamily="34" charset="0"/>
                <a:cs typeface="Calibri" panose="020F0502020204030204" pitchFamily="34" charset="0"/>
              </a:rPr>
              <a:t>Reģionālo prasmju padomes </a:t>
            </a:r>
          </a:p>
          <a:p>
            <a:pPr algn="r"/>
            <a:r>
              <a:rPr lang="lv-LV" sz="2400" b="1" dirty="0">
                <a:solidFill>
                  <a:srgbClr val="D91D84"/>
                </a:solidFill>
                <a:latin typeface="Calibri" panose="020F0502020204030204" pitchFamily="34" charset="0"/>
                <a:ea typeface="Calibri" panose="020F0502020204030204" pitchFamily="34" charset="0"/>
                <a:cs typeface="Calibri" panose="020F0502020204030204" pitchFamily="34" charset="0"/>
              </a:rPr>
              <a:t>plāns un prasmju panorāma</a:t>
            </a:r>
          </a:p>
          <a:p>
            <a:br>
              <a:rPr lang="lv-LV" sz="900" b="1" dirty="0">
                <a:solidFill>
                  <a:srgbClr val="D91D84"/>
                </a:solidFill>
                <a:latin typeface="Calibri" panose="020F0502020204030204" pitchFamily="34" charset="0"/>
                <a:ea typeface="Calibri" panose="020F0502020204030204" pitchFamily="34" charset="0"/>
                <a:cs typeface="Calibri" panose="020F0502020204030204" pitchFamily="34" charset="0"/>
              </a:rPr>
            </a:br>
            <a:br>
              <a:rPr lang="lv-LV" sz="900" b="1" dirty="0">
                <a:solidFill>
                  <a:srgbClr val="D91D84"/>
                </a:solidFill>
                <a:latin typeface="Calibri" panose="020F0502020204030204" pitchFamily="34" charset="0"/>
                <a:ea typeface="Calibri" panose="020F0502020204030204" pitchFamily="34" charset="0"/>
                <a:cs typeface="Calibri" panose="020F0502020204030204" pitchFamily="34" charset="0"/>
              </a:rPr>
            </a:br>
            <a:r>
              <a:rPr lang="lv-LV" sz="1400" dirty="0">
                <a:solidFill>
                  <a:srgbClr val="1C1442"/>
                </a:solidFill>
                <a:latin typeface="Calibri" panose="020F0502020204030204" pitchFamily="34" charset="0"/>
                <a:ea typeface="Calibri" panose="020F0502020204030204" pitchFamily="34" charset="0"/>
                <a:cs typeface="Calibri" panose="020F0502020204030204" pitchFamily="34" charset="0"/>
              </a:rPr>
              <a:t>Digitālie atvērtās piekļuves dokumenti, kuros sīki aprakstītas daudzveidīgas vairāku ieinteresēto pušu grupas izveides aspekti, kuras uzdevums ir novērtēt 21. gadsimta prasmju prasības, vadoties pēc darba tirgus vajadzībām, tehnoloģiju tendencēm un jebkādām atšķirībām, kas izriet no dzimuma</a:t>
            </a:r>
            <a:endParaRPr lang="en-US" sz="2800" b="1" dirty="0">
              <a:solidFill>
                <a:srgbClr val="D91D84"/>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6032781E-4FC2-4C3B-9A5F-33CE3FADB059}"/>
              </a:ext>
            </a:extLst>
          </p:cNvPr>
          <p:cNvSpPr txBox="1"/>
          <p:nvPr/>
        </p:nvSpPr>
        <p:spPr>
          <a:xfrm>
            <a:off x="4044112" y="1019433"/>
            <a:ext cx="651092" cy="584775"/>
          </a:xfrm>
          <a:prstGeom prst="rect">
            <a:avLst/>
          </a:prstGeom>
          <a:solidFill>
            <a:srgbClr val="AD4097"/>
          </a:solidFill>
        </p:spPr>
        <p:txBody>
          <a:bodyPr wrap="square" rtlCol="0">
            <a:spAutoFit/>
          </a:bodyPr>
          <a:lstStyle/>
          <a:p>
            <a:pPr algn="ctr"/>
            <a:r>
              <a:rPr lang="lv-LV" sz="3200" b="1" dirty="0">
                <a:solidFill>
                  <a:schemeClr val="bg1"/>
                </a:solidFill>
                <a:latin typeface="Calibri" panose="020F0502020204030204" pitchFamily="34" charset="0"/>
                <a:ea typeface="Calibri" panose="020F0502020204030204" pitchFamily="34" charset="0"/>
                <a:cs typeface="Calibri" panose="020F0502020204030204" pitchFamily="34" charset="0"/>
              </a:rPr>
              <a:t>01</a:t>
            </a:r>
            <a:endPar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F8384D2B-45DB-4711-9E1B-B32105481E20}"/>
              </a:ext>
            </a:extLst>
          </p:cNvPr>
          <p:cNvSpPr txBox="1"/>
          <p:nvPr/>
        </p:nvSpPr>
        <p:spPr>
          <a:xfrm>
            <a:off x="4044111" y="3401942"/>
            <a:ext cx="651093" cy="584775"/>
          </a:xfrm>
          <a:prstGeom prst="rect">
            <a:avLst/>
          </a:prstGeom>
          <a:solidFill>
            <a:srgbClr val="AD4097"/>
          </a:solidFill>
        </p:spPr>
        <p:txBody>
          <a:bodyPr wrap="square" rtlCol="0">
            <a:spAutoFit/>
          </a:bodyPr>
          <a:lstStyle/>
          <a:p>
            <a:pPr algn="ctr"/>
            <a:r>
              <a:rPr lang="lv-LV" sz="3200" b="1" dirty="0">
                <a:solidFill>
                  <a:schemeClr val="bg1"/>
                </a:solidFill>
                <a:latin typeface="Calibri" panose="020F0502020204030204" pitchFamily="34" charset="0"/>
                <a:ea typeface="Calibri" panose="020F0502020204030204" pitchFamily="34" charset="0"/>
                <a:cs typeface="Calibri" panose="020F0502020204030204" pitchFamily="34" charset="0"/>
              </a:rPr>
              <a:t>02</a:t>
            </a:r>
            <a:endPar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84B3253E-022C-4398-8192-081736C194A2}"/>
              </a:ext>
            </a:extLst>
          </p:cNvPr>
          <p:cNvSpPr txBox="1"/>
          <p:nvPr/>
        </p:nvSpPr>
        <p:spPr>
          <a:xfrm>
            <a:off x="4044110" y="5397756"/>
            <a:ext cx="651091" cy="584775"/>
          </a:xfrm>
          <a:prstGeom prst="rect">
            <a:avLst/>
          </a:prstGeom>
          <a:solidFill>
            <a:srgbClr val="AD4097"/>
          </a:solidFill>
        </p:spPr>
        <p:txBody>
          <a:bodyPr wrap="square" rtlCol="0">
            <a:spAutoFit/>
          </a:bodyPr>
          <a:lstStyle/>
          <a:p>
            <a:pPr algn="ctr"/>
            <a:r>
              <a:rPr lang="lv-LV" sz="3200" b="1" dirty="0">
                <a:solidFill>
                  <a:schemeClr val="bg1"/>
                </a:solidFill>
                <a:latin typeface="Calibri" panose="020F0502020204030204" pitchFamily="34" charset="0"/>
                <a:ea typeface="Calibri" panose="020F0502020204030204" pitchFamily="34" charset="0"/>
                <a:cs typeface="Calibri" panose="020F0502020204030204" pitchFamily="34" charset="0"/>
              </a:rPr>
              <a:t>03</a:t>
            </a:r>
            <a:endPar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B9C3F96D-0D56-4BF0-B2F5-39C39E0F5651}"/>
              </a:ext>
            </a:extLst>
          </p:cNvPr>
          <p:cNvSpPr/>
          <p:nvPr/>
        </p:nvSpPr>
        <p:spPr>
          <a:xfrm>
            <a:off x="4832618" y="2913585"/>
            <a:ext cx="6898870" cy="1561488"/>
          </a:xfrm>
          <a:prstGeom prst="roundRect">
            <a:avLst/>
          </a:prstGeom>
          <a:solidFill>
            <a:schemeClr val="bg1"/>
          </a:solidFill>
          <a:ln>
            <a:solidFill>
              <a:srgbClr val="2B0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lv-LV" sz="2400" b="1" dirty="0">
                <a:solidFill>
                  <a:srgbClr val="D91D84"/>
                </a:solidFill>
                <a:latin typeface="Calibri" panose="020F0502020204030204" pitchFamily="34" charset="0"/>
                <a:ea typeface="Calibri" panose="020F0502020204030204" pitchFamily="34" charset="0"/>
                <a:cs typeface="Calibri" panose="020F0502020204030204" pitchFamily="34" charset="0"/>
              </a:rPr>
              <a:t>BE-21-SKILLED rīku komplekts</a:t>
            </a:r>
          </a:p>
          <a:p>
            <a:br>
              <a:rPr lang="lv-LV" sz="900" b="1" dirty="0">
                <a:solidFill>
                  <a:srgbClr val="D91D84"/>
                </a:solidFill>
                <a:latin typeface="Calibri" panose="020F0502020204030204" pitchFamily="34" charset="0"/>
                <a:ea typeface="Calibri" panose="020F0502020204030204" pitchFamily="34" charset="0"/>
                <a:cs typeface="Calibri" panose="020F0502020204030204" pitchFamily="34" charset="0"/>
              </a:rPr>
            </a:br>
            <a:r>
              <a:rPr lang="lv-LV" sz="1400" dirty="0">
                <a:solidFill>
                  <a:srgbClr val="1C1442"/>
                </a:solidFill>
                <a:latin typeface="Calibri" panose="020F0502020204030204" pitchFamily="34" charset="0"/>
                <a:ea typeface="Calibri" panose="020F0502020204030204" pitchFamily="34" charset="0"/>
                <a:cs typeface="Calibri" panose="020F0502020204030204" pitchFamily="34" charset="0"/>
              </a:rPr>
              <a:t>Visaptverošs rīku komplekts, kura mērķis ir attīstīt gan skolotāju, gan skolēnu prasmes, kuras iepriekš tika identificētas 1. rezultātā</a:t>
            </a:r>
            <a:endParaRPr lang="en-US" sz="1400" dirty="0">
              <a:solidFill>
                <a:srgbClr val="1C1442"/>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629E098F-9CA3-4A8B-A40E-A96766A0FEFF}"/>
              </a:ext>
            </a:extLst>
          </p:cNvPr>
          <p:cNvSpPr/>
          <p:nvPr/>
        </p:nvSpPr>
        <p:spPr>
          <a:xfrm>
            <a:off x="4832618" y="4804294"/>
            <a:ext cx="6898870" cy="1532747"/>
          </a:xfrm>
          <a:prstGeom prst="roundRect">
            <a:avLst/>
          </a:prstGeom>
          <a:solidFill>
            <a:schemeClr val="bg1"/>
          </a:solidFill>
          <a:ln>
            <a:solidFill>
              <a:srgbClr val="2B0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lv-LV" sz="2400" b="1" dirty="0">
                <a:solidFill>
                  <a:srgbClr val="D91D84"/>
                </a:solidFill>
                <a:latin typeface="Calibri" panose="020F0502020204030204" pitchFamily="34" charset="0"/>
                <a:ea typeface="Calibri" panose="020F0502020204030204" pitchFamily="34" charset="0"/>
                <a:cs typeface="Calibri" panose="020F0502020204030204" pitchFamily="34" charset="0"/>
              </a:rPr>
              <a:t>BE-21-SKILLED pasniedzēju pilnveides programma</a:t>
            </a:r>
          </a:p>
          <a:p>
            <a:br>
              <a:rPr lang="lv-LV" sz="900" b="1" dirty="0">
                <a:solidFill>
                  <a:srgbClr val="D91D84"/>
                </a:solidFill>
                <a:latin typeface="Calibri" panose="020F0502020204030204" pitchFamily="34" charset="0"/>
                <a:ea typeface="Calibri" panose="020F0502020204030204" pitchFamily="34" charset="0"/>
                <a:cs typeface="Calibri" panose="020F0502020204030204" pitchFamily="34" charset="0"/>
              </a:rPr>
            </a:br>
            <a:br>
              <a:rPr lang="lv-LV" sz="900" b="1" dirty="0">
                <a:solidFill>
                  <a:srgbClr val="D91D84"/>
                </a:solidFill>
                <a:latin typeface="Calibri" panose="020F0502020204030204" pitchFamily="34" charset="0"/>
                <a:ea typeface="Calibri" panose="020F0502020204030204" pitchFamily="34" charset="0"/>
                <a:cs typeface="Calibri" panose="020F0502020204030204" pitchFamily="34" charset="0"/>
              </a:rPr>
            </a:br>
            <a:r>
              <a:rPr lang="lv-LV" sz="1400" dirty="0">
                <a:solidFill>
                  <a:srgbClr val="1C1442"/>
                </a:solidFill>
                <a:latin typeface="Calibri" panose="020F0502020204030204" pitchFamily="34" charset="0"/>
                <a:ea typeface="Calibri" panose="020F0502020204030204" pitchFamily="34" charset="0"/>
                <a:cs typeface="Calibri" panose="020F0502020204030204" pitchFamily="34" charset="0"/>
              </a:rPr>
              <a:t>Visaptverošs moduļu komplekts ar integrētiem rīkiem no 2. rezultāta, kas ir vērsti uz visaptverošu AII STEM skolotāju prasmju un viņu kompetenču attīstīšanu un to pašu prasmju mācīšanā STEM studentiem</a:t>
            </a:r>
            <a:endParaRPr lang="en-US" sz="2800" b="1" dirty="0">
              <a:solidFill>
                <a:srgbClr val="D91D84"/>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2143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9423D3-D318-41AD-855F-51E269A136DD}"/>
              </a:ext>
            </a:extLst>
          </p:cNvPr>
          <p:cNvSpPr txBox="1"/>
          <p:nvPr/>
        </p:nvSpPr>
        <p:spPr>
          <a:xfrm>
            <a:off x="5456033" y="944574"/>
            <a:ext cx="6526427" cy="4223594"/>
          </a:xfrm>
          <a:prstGeom prst="rect">
            <a:avLst/>
          </a:prstGeom>
          <a:solidFill>
            <a:srgbClr val="4D124E"/>
          </a:solidFill>
        </p:spPr>
        <p:txBody>
          <a:bodyPr wrap="square" rtlCol="0">
            <a:spAutoFit/>
          </a:bodyPr>
          <a:lstStyle/>
          <a:p>
            <a:endParaRPr lang="en-US" dirty="0"/>
          </a:p>
        </p:txBody>
      </p:sp>
      <p:sp>
        <p:nvSpPr>
          <p:cNvPr id="3" name="Text Placeholder 2">
            <a:extLst>
              <a:ext uri="{FF2B5EF4-FFF2-40B4-BE49-F238E27FC236}">
                <a16:creationId xmlns:a16="http://schemas.microsoft.com/office/drawing/2014/main" id="{EF758156-4746-15E5-9F01-612844BB728C}"/>
              </a:ext>
            </a:extLst>
          </p:cNvPr>
          <p:cNvSpPr>
            <a:spLocks noGrp="1"/>
          </p:cNvSpPr>
          <p:nvPr>
            <p:ph type="body" sz="quarter" idx="30"/>
          </p:nvPr>
        </p:nvSpPr>
        <p:spPr>
          <a:xfrm>
            <a:off x="159295" y="556054"/>
            <a:ext cx="3147668" cy="1176493"/>
          </a:xfrm>
        </p:spPr>
        <p:txBody>
          <a:bodyPr/>
          <a:lstStyle/>
          <a:p>
            <a:r>
              <a:rPr lang="en-GB" dirty="0"/>
              <a:t>5 GALVENIE REZULTĀTI</a:t>
            </a:r>
            <a:endParaRPr lang="en-IE" dirty="0"/>
          </a:p>
        </p:txBody>
      </p:sp>
      <p:pic>
        <p:nvPicPr>
          <p:cNvPr id="6" name="Graphic 5" descr="Arrow: Slight curve with solid fill">
            <a:extLst>
              <a:ext uri="{FF2B5EF4-FFF2-40B4-BE49-F238E27FC236}">
                <a16:creationId xmlns:a16="http://schemas.microsoft.com/office/drawing/2014/main" id="{52543C0F-ADB0-4010-847B-66D8B9E30A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02080" y="3956385"/>
            <a:ext cx="1770675" cy="1770675"/>
          </a:xfrm>
          <a:prstGeom prst="rect">
            <a:avLst/>
          </a:prstGeom>
        </p:spPr>
      </p:pic>
      <p:sp>
        <p:nvSpPr>
          <p:cNvPr id="7" name="Rectangle: Rounded Corners 6">
            <a:extLst>
              <a:ext uri="{FF2B5EF4-FFF2-40B4-BE49-F238E27FC236}">
                <a16:creationId xmlns:a16="http://schemas.microsoft.com/office/drawing/2014/main" id="{843C91A8-B525-4614-94C8-9238FFB86CEF}"/>
              </a:ext>
            </a:extLst>
          </p:cNvPr>
          <p:cNvSpPr/>
          <p:nvPr/>
        </p:nvSpPr>
        <p:spPr>
          <a:xfrm>
            <a:off x="4675946" y="951803"/>
            <a:ext cx="6898870" cy="1561488"/>
          </a:xfrm>
          <a:prstGeom prst="roundRect">
            <a:avLst/>
          </a:prstGeom>
          <a:solidFill>
            <a:schemeClr val="bg1"/>
          </a:solidFill>
          <a:ln>
            <a:solidFill>
              <a:srgbClr val="2B0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lv-LV" sz="2400" b="1" dirty="0">
                <a:solidFill>
                  <a:srgbClr val="D91D84"/>
                </a:solidFill>
                <a:latin typeface="Calibri" panose="020F0502020204030204" pitchFamily="34" charset="0"/>
                <a:ea typeface="Calibri" panose="020F0502020204030204" pitchFamily="34" charset="0"/>
                <a:cs typeface="Calibri" panose="020F0502020204030204" pitchFamily="34" charset="0"/>
              </a:rPr>
              <a:t>BE-21-SKILLED e-kompass</a:t>
            </a:r>
          </a:p>
          <a:p>
            <a:br>
              <a:rPr lang="lv-LV" sz="900" b="1" dirty="0">
                <a:solidFill>
                  <a:srgbClr val="D91D84"/>
                </a:solidFill>
                <a:latin typeface="Calibri" panose="020F0502020204030204" pitchFamily="34" charset="0"/>
                <a:ea typeface="Calibri" panose="020F0502020204030204" pitchFamily="34" charset="0"/>
                <a:cs typeface="Calibri" panose="020F0502020204030204" pitchFamily="34" charset="0"/>
              </a:rPr>
            </a:br>
            <a:r>
              <a:rPr lang="lv-LV" sz="1400" dirty="0">
                <a:solidFill>
                  <a:srgbClr val="1C1442"/>
                </a:solidFill>
                <a:latin typeface="Calibri" panose="020F0502020204030204" pitchFamily="34" charset="0"/>
                <a:ea typeface="Calibri" panose="020F0502020204030204" pitchFamily="34" charset="0"/>
                <a:cs typeface="Calibri" panose="020F0502020204030204" pitchFamily="34" charset="0"/>
              </a:rPr>
              <a:t>Pilnībā </a:t>
            </a:r>
            <a:r>
              <a:rPr lang="lv-LV" sz="1400" dirty="0" err="1">
                <a:solidFill>
                  <a:srgbClr val="1C1442"/>
                </a:solidFill>
                <a:latin typeface="Calibri" panose="020F0502020204030204" pitchFamily="34" charset="0"/>
                <a:ea typeface="Calibri" panose="020F0502020204030204" pitchFamily="34" charset="0"/>
                <a:cs typeface="Calibri" panose="020F0502020204030204" pitchFamily="34" charset="0"/>
              </a:rPr>
              <a:t>digitalizēta</a:t>
            </a:r>
            <a:r>
              <a:rPr lang="lv-LV" sz="1400" dirty="0">
                <a:solidFill>
                  <a:srgbClr val="1C1442"/>
                </a:solidFill>
                <a:latin typeface="Calibri" panose="020F0502020204030204" pitchFamily="34" charset="0"/>
                <a:ea typeface="Calibri" panose="020F0502020204030204" pitchFamily="34" charset="0"/>
                <a:cs typeface="Calibri" panose="020F0502020204030204" pitchFamily="34" charset="0"/>
              </a:rPr>
              <a:t>, interaktīva platforma, kas apkopo visas projekta laikā (un arī pēc tam) uzkrātās zināšanas un kalpo kā sadarbības platforma starp projekta partneriem, reģionālo prasmju padomes locekļiem un citām ieinteresētajām personām</a:t>
            </a:r>
            <a:endParaRPr lang="en-US" sz="1400" dirty="0">
              <a:solidFill>
                <a:srgbClr val="1C1442"/>
              </a:solidFill>
              <a:latin typeface="Calibri" panose="020F0502020204030204" pitchFamily="34" charset="0"/>
              <a:ea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9385B804-46BD-4097-A50E-72B04F00E4D8}"/>
              </a:ext>
            </a:extLst>
          </p:cNvPr>
          <p:cNvSpPr/>
          <p:nvPr/>
        </p:nvSpPr>
        <p:spPr>
          <a:xfrm>
            <a:off x="4742763" y="3056371"/>
            <a:ext cx="6898870" cy="1561488"/>
          </a:xfrm>
          <a:prstGeom prst="roundRect">
            <a:avLst/>
          </a:prstGeom>
          <a:solidFill>
            <a:schemeClr val="bg1"/>
          </a:solidFill>
          <a:ln>
            <a:solidFill>
              <a:srgbClr val="2B0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lv-LV" sz="2400" b="1" dirty="0">
                <a:solidFill>
                  <a:srgbClr val="D91D84"/>
                </a:solidFill>
                <a:latin typeface="Calibri" panose="020F0502020204030204" pitchFamily="34" charset="0"/>
                <a:ea typeface="Calibri" panose="020F0502020204030204" pitchFamily="34" charset="0"/>
                <a:cs typeface="Calibri" panose="020F0502020204030204" pitchFamily="34" charset="0"/>
              </a:rPr>
              <a:t>BE-21-SKILLED studentu pilotprojekts un </a:t>
            </a:r>
          </a:p>
          <a:p>
            <a:pPr algn="r"/>
            <a:r>
              <a:rPr lang="lv-LV" sz="2400" b="1" dirty="0">
                <a:solidFill>
                  <a:srgbClr val="D91D84"/>
                </a:solidFill>
                <a:latin typeface="Calibri" panose="020F0502020204030204" pitchFamily="34" charset="0"/>
                <a:ea typeface="Calibri" panose="020F0502020204030204" pitchFamily="34" charset="0"/>
                <a:cs typeface="Calibri" panose="020F0502020204030204" pitchFamily="34" charset="0"/>
              </a:rPr>
              <a:t>BE-21-SKILLED rokasgrāmata</a:t>
            </a:r>
          </a:p>
          <a:p>
            <a:br>
              <a:rPr lang="lv-LV" sz="900" b="1" dirty="0">
                <a:solidFill>
                  <a:srgbClr val="D91D84"/>
                </a:solidFill>
                <a:latin typeface="Calibri" panose="020F0502020204030204" pitchFamily="34" charset="0"/>
                <a:ea typeface="Calibri" panose="020F0502020204030204" pitchFamily="34" charset="0"/>
                <a:cs typeface="Calibri" panose="020F0502020204030204" pitchFamily="34" charset="0"/>
              </a:rPr>
            </a:br>
            <a:r>
              <a:rPr lang="lv-LV" sz="1400" dirty="0">
                <a:solidFill>
                  <a:srgbClr val="1C1442"/>
                </a:solidFill>
                <a:latin typeface="Calibri" panose="020F0502020204030204" pitchFamily="34" charset="0"/>
                <a:ea typeface="Calibri" panose="020F0502020204030204" pitchFamily="34" charset="0"/>
                <a:cs typeface="Calibri" panose="020F0502020204030204" pitchFamily="34" charset="0"/>
              </a:rPr>
              <a:t>Iesaistošs pasākums, kura mērķis ir attīstīt studentu 21. gadsimta prasmes, praktiski tās apgūstot</a:t>
            </a:r>
            <a:endParaRPr lang="en-US" sz="1400" dirty="0">
              <a:solidFill>
                <a:srgbClr val="1C1442"/>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A66048B7-8AC5-4E1D-8261-7D7E1A90FEFF}"/>
              </a:ext>
            </a:extLst>
          </p:cNvPr>
          <p:cNvSpPr txBox="1"/>
          <p:nvPr/>
        </p:nvSpPr>
        <p:spPr>
          <a:xfrm>
            <a:off x="3913805" y="1440159"/>
            <a:ext cx="651091" cy="584775"/>
          </a:xfrm>
          <a:prstGeom prst="rect">
            <a:avLst/>
          </a:prstGeom>
          <a:solidFill>
            <a:srgbClr val="AD4097"/>
          </a:solidFill>
        </p:spPr>
        <p:txBody>
          <a:bodyPr wrap="square" rtlCol="0">
            <a:spAutoFit/>
          </a:bodyPr>
          <a:lstStyle/>
          <a:p>
            <a:pPr algn="ctr"/>
            <a:r>
              <a:rPr lang="lv-LV" sz="3200" b="1" dirty="0">
                <a:solidFill>
                  <a:schemeClr val="bg1"/>
                </a:solidFill>
                <a:latin typeface="Calibri" panose="020F0502020204030204" pitchFamily="34" charset="0"/>
                <a:ea typeface="Calibri" panose="020F0502020204030204" pitchFamily="34" charset="0"/>
                <a:cs typeface="Calibri" panose="020F0502020204030204" pitchFamily="34" charset="0"/>
              </a:rPr>
              <a:t>04</a:t>
            </a:r>
            <a:endPar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6C858021-3943-45D6-BAB2-577756C19A19}"/>
              </a:ext>
            </a:extLst>
          </p:cNvPr>
          <p:cNvSpPr txBox="1"/>
          <p:nvPr/>
        </p:nvSpPr>
        <p:spPr>
          <a:xfrm>
            <a:off x="3927296" y="3663136"/>
            <a:ext cx="651091" cy="584775"/>
          </a:xfrm>
          <a:prstGeom prst="rect">
            <a:avLst/>
          </a:prstGeom>
          <a:solidFill>
            <a:srgbClr val="AD4097"/>
          </a:solidFill>
        </p:spPr>
        <p:txBody>
          <a:bodyPr wrap="square" rtlCol="0">
            <a:spAutoFit/>
          </a:bodyPr>
          <a:lstStyle/>
          <a:p>
            <a:pPr algn="ctr"/>
            <a:r>
              <a:rPr lang="lv-LV" sz="3200" b="1" dirty="0">
                <a:solidFill>
                  <a:schemeClr val="bg1"/>
                </a:solidFill>
                <a:latin typeface="Calibri" panose="020F0502020204030204" pitchFamily="34" charset="0"/>
                <a:ea typeface="Calibri" panose="020F0502020204030204" pitchFamily="34" charset="0"/>
                <a:cs typeface="Calibri" panose="020F0502020204030204" pitchFamily="34" charset="0"/>
              </a:rPr>
              <a:t>05</a:t>
            </a:r>
            <a:endPar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86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9</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4911558" y="300324"/>
            <a:ext cx="6004771" cy="513326"/>
          </a:xfrm>
        </p:spPr>
        <p:txBody>
          <a:bodyPr/>
          <a:lstStyle/>
          <a:p>
            <a:pPr marL="226695" algn="just">
              <a:spcBef>
                <a:spcPts val="1400"/>
              </a:spcBef>
              <a:spcAft>
                <a:spcPts val="600"/>
              </a:spcAft>
            </a:pPr>
            <a:r>
              <a:rPr lang="en-GB" sz="2400" b="1" dirty="0"/>
              <a:t>BALST</a:t>
            </a:r>
            <a:r>
              <a:rPr lang="lv-LV" sz="2400" b="1" dirty="0"/>
              <a:t>Ī</a:t>
            </a:r>
            <a:r>
              <a:rPr lang="en-GB" sz="2400" b="1" dirty="0"/>
              <a:t>T</a:t>
            </a:r>
            <a:r>
              <a:rPr lang="lv-LV" sz="2400" b="1" dirty="0"/>
              <a:t>A</a:t>
            </a:r>
            <a:r>
              <a:rPr lang="en-GB" sz="2400" b="1" dirty="0"/>
              <a:t> UZ </a:t>
            </a:r>
            <a:r>
              <a:rPr lang="lv-LV" sz="2400" b="1" dirty="0"/>
              <a:t>DROŠIEM</a:t>
            </a:r>
            <a:r>
              <a:rPr lang="en-GB" sz="2400" b="1" dirty="0"/>
              <a:t> PAMATIEM</a:t>
            </a:r>
          </a:p>
          <a:p>
            <a:pPr marL="226695" algn="just">
              <a:spcBef>
                <a:spcPts val="1400"/>
              </a:spcBef>
              <a:spcAft>
                <a:spcPts val="600"/>
              </a:spcAft>
            </a:pPr>
            <a:endParaRPr lang="en-GB" sz="2400" dirty="0">
              <a:solidFill>
                <a:srgbClr val="404040"/>
              </a:solidFill>
              <a:latin typeface="Source Sans Pro" panose="020B0503030403020204" pitchFamily="34" charset="0"/>
            </a:endParaRPr>
          </a:p>
          <a:p>
            <a:pPr marL="226695" algn="just">
              <a:spcBef>
                <a:spcPts val="1400"/>
              </a:spcBef>
              <a:spcAft>
                <a:spcPts val="600"/>
              </a:spcAft>
            </a:pPr>
            <a:endParaRPr lang="en-GB" sz="24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2" name="TextBox 1">
            <a:extLst>
              <a:ext uri="{FF2B5EF4-FFF2-40B4-BE49-F238E27FC236}">
                <a16:creationId xmlns:a16="http://schemas.microsoft.com/office/drawing/2014/main" id="{71A3DAA4-A924-991B-D7CC-CB749BE8C07E}"/>
              </a:ext>
            </a:extLst>
          </p:cNvPr>
          <p:cNvSpPr txBox="1"/>
          <p:nvPr/>
        </p:nvSpPr>
        <p:spPr>
          <a:xfrm>
            <a:off x="1275671" y="30352"/>
            <a:ext cx="3439883" cy="707886"/>
          </a:xfrm>
          <a:prstGeom prst="rect">
            <a:avLst/>
          </a:prstGeom>
          <a:solidFill>
            <a:srgbClr val="186BA8"/>
          </a:solidFill>
        </p:spPr>
        <p:txBody>
          <a:bodyPr wrap="square">
            <a:spAutoFit/>
          </a:bodyPr>
          <a:lstStyle/>
          <a:p>
            <a:r>
              <a:rPr lang="en-GB" sz="2000" b="1" dirty="0">
                <a:solidFill>
                  <a:schemeClr val="bg1"/>
                </a:solidFill>
                <a:latin typeface="Calibri" panose="020F0502020204030204" pitchFamily="34" charset="0"/>
                <a:ea typeface="Calibri" panose="020F0502020204030204" pitchFamily="34" charset="0"/>
                <a:cs typeface="Calibri" panose="020F0502020204030204" pitchFamily="34" charset="0"/>
              </a:rPr>
              <a:t>BE 21 </a:t>
            </a:r>
            <a:r>
              <a:rPr lang="lv-LV" sz="2000" b="1" dirty="0">
                <a:solidFill>
                  <a:schemeClr val="bg1"/>
                </a:solidFill>
                <a:latin typeface="Calibri" panose="020F0502020204030204" pitchFamily="34" charset="0"/>
                <a:ea typeface="Calibri" panose="020F0502020204030204" pitchFamily="34" charset="0"/>
                <a:cs typeface="Calibri" panose="020F0502020204030204" pitchFamily="34" charset="0"/>
              </a:rPr>
              <a:t>SKILLS </a:t>
            </a:r>
            <a:r>
              <a:rPr lang="en-GB" sz="2000" b="1" dirty="0">
                <a:solidFill>
                  <a:schemeClr val="bg1"/>
                </a:solidFill>
                <a:latin typeface="Calibri" panose="020F0502020204030204" pitchFamily="34" charset="0"/>
                <a:ea typeface="Calibri" panose="020F0502020204030204" pitchFamily="34" charset="0"/>
                <a:cs typeface="Calibri" panose="020F0502020204030204" pitchFamily="34" charset="0"/>
              </a:rPr>
              <a:t>SKOLOTĀJU PILNV</a:t>
            </a:r>
            <a:r>
              <a:rPr lang="lv-LV" sz="2000" b="1" dirty="0">
                <a:solidFill>
                  <a:schemeClr val="bg1"/>
                </a:solidFill>
                <a:latin typeface="Calibri" panose="020F0502020204030204" pitchFamily="34" charset="0"/>
                <a:ea typeface="Calibri" panose="020F0502020204030204" pitchFamily="34" charset="0"/>
                <a:cs typeface="Calibri" panose="020F0502020204030204" pitchFamily="34" charset="0"/>
              </a:rPr>
              <a:t>EIDES</a:t>
            </a:r>
            <a:r>
              <a:rPr lang="en-GB" sz="2000" b="1" dirty="0">
                <a:solidFill>
                  <a:schemeClr val="bg1"/>
                </a:solidFill>
                <a:latin typeface="Calibri" panose="020F0502020204030204" pitchFamily="34" charset="0"/>
                <a:ea typeface="Calibri" panose="020F0502020204030204" pitchFamily="34" charset="0"/>
                <a:cs typeface="Calibri" panose="020F0502020204030204" pitchFamily="34" charset="0"/>
              </a:rPr>
              <a:t> PROGRAMMA</a:t>
            </a:r>
            <a:endParaRPr lang="en-IE"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517AD19-83FC-588A-A337-CE7828D14216}"/>
              </a:ext>
            </a:extLst>
          </p:cNvPr>
          <p:cNvSpPr txBox="1"/>
          <p:nvPr/>
        </p:nvSpPr>
        <p:spPr>
          <a:xfrm>
            <a:off x="1336202" y="1023690"/>
            <a:ext cx="10550997" cy="3257174"/>
          </a:xfrm>
          <a:prstGeom prst="rect">
            <a:avLst/>
          </a:prstGeom>
          <a:noFill/>
        </p:spPr>
        <p:txBody>
          <a:bodyPr wrap="square">
            <a:spAutoFit/>
          </a:bodyPr>
          <a:lstStyle/>
          <a:p>
            <a:r>
              <a:rPr lang="lv-LV" sz="1800" dirty="0">
                <a:latin typeface="Calibri" panose="020F0502020204030204" pitchFamily="34" charset="0"/>
                <a:ea typeface="Calibri" panose="020F0502020204030204" pitchFamily="34" charset="0"/>
                <a:cs typeface="Calibri" panose="020F0502020204030204" pitchFamily="34" charset="0"/>
              </a:rPr>
              <a:t>B</a:t>
            </a:r>
            <a:r>
              <a:rPr lang="en-GB" sz="1800" dirty="0">
                <a:latin typeface="Calibri" panose="020F0502020204030204" pitchFamily="34" charset="0"/>
                <a:ea typeface="Calibri" panose="020F0502020204030204" pitchFamily="34" charset="0"/>
                <a:cs typeface="Calibri" panose="020F0502020204030204" pitchFamily="34" charset="0"/>
              </a:rPr>
              <a:t>E-21-SKILLED </a:t>
            </a:r>
            <a:r>
              <a:rPr lang="lv-LV" sz="1800" dirty="0">
                <a:latin typeface="Calibri" panose="020F0502020204030204" pitchFamily="34" charset="0"/>
                <a:ea typeface="Calibri" panose="020F0502020204030204" pitchFamily="34" charset="0"/>
                <a:cs typeface="Calibri" panose="020F0502020204030204" pitchFamily="34" charset="0"/>
              </a:rPr>
              <a:t>pasniedzēju pilnveides programma </a:t>
            </a:r>
            <a:r>
              <a:rPr lang="en-GB" sz="1800" dirty="0" err="1">
                <a:latin typeface="Calibri" panose="020F0502020204030204" pitchFamily="34" charset="0"/>
                <a:ea typeface="Calibri" panose="020F0502020204030204" pitchFamily="34" charset="0"/>
                <a:cs typeface="Calibri" panose="020F0502020204030204" pitchFamily="34" charset="0"/>
              </a:rPr>
              <a:t>ir</a:t>
            </a:r>
            <a:r>
              <a:rPr lang="en-GB" sz="1800" dirty="0">
                <a:latin typeface="Calibri" panose="020F0502020204030204" pitchFamily="34" charset="0"/>
                <a:ea typeface="Calibri" panose="020F0502020204030204" pitchFamily="34" charset="0"/>
                <a:cs typeface="Calibri" panose="020F0502020204030204" pitchFamily="34" charset="0"/>
              </a:rPr>
              <a:t> īpaši vērsta uz augstskolu STEM skolotājiem, lai vienlaikus paaugstinātu skolotāju </a:t>
            </a:r>
            <a:r>
              <a:rPr lang="en-GB" sz="1800" dirty="0" err="1">
                <a:latin typeface="Calibri" panose="020F0502020204030204" pitchFamily="34" charset="0"/>
                <a:ea typeface="Calibri" panose="020F0502020204030204" pitchFamily="34" charset="0"/>
                <a:cs typeface="Calibri" panose="020F0502020204030204" pitchFamily="34" charset="0"/>
              </a:rPr>
              <a:t>kvalifikāciju</a:t>
            </a:r>
            <a:r>
              <a:rPr lang="en-GB" sz="1800" dirty="0">
                <a:latin typeface="Calibri" panose="020F0502020204030204" pitchFamily="34" charset="0"/>
                <a:ea typeface="Calibri" panose="020F0502020204030204" pitchFamily="34" charset="0"/>
                <a:cs typeface="Calibri" panose="020F0502020204030204" pitchFamily="34" charset="0"/>
              </a:rPr>
              <a:t> 21</a:t>
            </a:r>
            <a:r>
              <a:rPr lang="lv-LV" sz="1800" dirty="0">
                <a:latin typeface="Calibri" panose="020F0502020204030204" pitchFamily="34" charset="0"/>
                <a:ea typeface="Calibri" panose="020F0502020204030204" pitchFamily="34" charset="0"/>
                <a:cs typeface="Calibri" panose="020F0502020204030204" pitchFamily="34" charset="0"/>
              </a:rPr>
              <a:t>. gadsimta prasmju</a:t>
            </a:r>
            <a:r>
              <a:rPr lang="en-GB" sz="1800" dirty="0">
                <a:latin typeface="Calibri" panose="020F0502020204030204" pitchFamily="34" charset="0"/>
                <a:ea typeface="Calibri" panose="020F0502020204030204" pitchFamily="34" charset="0"/>
                <a:cs typeface="Calibri" panose="020F0502020204030204" pitchFamily="34" charset="0"/>
              </a:rPr>
              <a:t> jomā un apmācītu </a:t>
            </a:r>
            <a:r>
              <a:rPr lang="en-GB" sz="1800" dirty="0" err="1">
                <a:latin typeface="Calibri" panose="020F0502020204030204" pitchFamily="34" charset="0"/>
                <a:ea typeface="Calibri" panose="020F0502020204030204" pitchFamily="34" charset="0"/>
                <a:cs typeface="Calibri" panose="020F0502020204030204" pitchFamily="34" charset="0"/>
              </a:rPr>
              <a:t>viņus</a:t>
            </a:r>
            <a:r>
              <a:rPr lang="en-GB" sz="1800" dirty="0">
                <a:latin typeface="Calibri" panose="020F0502020204030204" pitchFamily="34" charset="0"/>
                <a:ea typeface="Calibri" panose="020F0502020204030204" pitchFamily="34" charset="0"/>
                <a:cs typeface="Calibri" panose="020F0502020204030204" pitchFamily="34" charset="0"/>
              </a:rPr>
              <a:t> </a:t>
            </a:r>
            <a:r>
              <a:rPr lang="en-GB" sz="1800" dirty="0" err="1">
                <a:latin typeface="Calibri" panose="020F0502020204030204" pitchFamily="34" charset="0"/>
                <a:ea typeface="Calibri" panose="020F0502020204030204" pitchFamily="34" charset="0"/>
                <a:cs typeface="Calibri" panose="020F0502020204030204" pitchFamily="34" charset="0"/>
              </a:rPr>
              <a:t>šīs</a:t>
            </a:r>
            <a:r>
              <a:rPr lang="en-GB" sz="1800" dirty="0">
                <a:latin typeface="Calibri" panose="020F0502020204030204" pitchFamily="34" charset="0"/>
                <a:ea typeface="Calibri" panose="020F0502020204030204" pitchFamily="34" charset="0"/>
                <a:cs typeface="Calibri" panose="020F0502020204030204" pitchFamily="34" charset="0"/>
              </a:rPr>
              <a:t> </a:t>
            </a:r>
            <a:r>
              <a:rPr lang="en-GB" sz="1800" dirty="0" err="1">
                <a:latin typeface="Calibri" panose="020F0502020204030204" pitchFamily="34" charset="0"/>
                <a:ea typeface="Calibri" panose="020F0502020204030204" pitchFamily="34" charset="0"/>
                <a:cs typeface="Calibri" panose="020F0502020204030204" pitchFamily="34" charset="0"/>
              </a:rPr>
              <a:t>prasmes</a:t>
            </a:r>
            <a:r>
              <a:rPr lang="lv-LV" sz="1800" dirty="0">
                <a:latin typeface="Calibri" panose="020F0502020204030204" pitchFamily="34" charset="0"/>
                <a:ea typeface="Calibri" panose="020F0502020204030204" pitchFamily="34" charset="0"/>
                <a:cs typeface="Calibri" panose="020F0502020204030204" pitchFamily="34" charset="0"/>
              </a:rPr>
              <a:t> nodot</a:t>
            </a:r>
            <a:r>
              <a:rPr lang="en-GB" sz="1800" dirty="0">
                <a:latin typeface="Calibri" panose="020F0502020204030204" pitchFamily="34" charset="0"/>
                <a:ea typeface="Calibri" panose="020F0502020204030204" pitchFamily="34" charset="0"/>
                <a:cs typeface="Calibri" panose="020F0502020204030204" pitchFamily="34" charset="0"/>
              </a:rPr>
              <a:t> s</a:t>
            </a:r>
            <a:r>
              <a:rPr lang="lv-LV" sz="1800" dirty="0" err="1">
                <a:latin typeface="Calibri" panose="020F0502020204030204" pitchFamily="34" charset="0"/>
                <a:ea typeface="Calibri" panose="020F0502020204030204" pitchFamily="34" charset="0"/>
                <a:cs typeface="Calibri" panose="020F0502020204030204" pitchFamily="34" charset="0"/>
              </a:rPr>
              <a:t>tudentiem</a:t>
            </a:r>
            <a:r>
              <a:rPr lang="en-GB" sz="1800" dirty="0">
                <a:latin typeface="Calibri" panose="020F0502020204030204" pitchFamily="34" charset="0"/>
                <a:ea typeface="Calibri" panose="020F0502020204030204" pitchFamily="34" charset="0"/>
                <a:cs typeface="Calibri" panose="020F0502020204030204" pitchFamily="34" charset="0"/>
              </a:rPr>
              <a:t>. Rezultātā iegūtos moduļus skolotāji var izvēlēties atbilstoši savām interesēm par konkrētām prasmēm, kas jāattīsta projekta ietvaros. Šāda elastīga satura izvēle nodrošina 1) </a:t>
            </a:r>
            <a:r>
              <a:rPr lang="en-GB" sz="1800" dirty="0" err="1">
                <a:latin typeface="Calibri" panose="020F0502020204030204" pitchFamily="34" charset="0"/>
                <a:ea typeface="Calibri" panose="020F0502020204030204" pitchFamily="34" charset="0"/>
                <a:cs typeface="Calibri" panose="020F0502020204030204" pitchFamily="34" charset="0"/>
              </a:rPr>
              <a:t>projekta</a:t>
            </a:r>
            <a:r>
              <a:rPr lang="en-GB" sz="1800" dirty="0">
                <a:latin typeface="Calibri" panose="020F0502020204030204" pitchFamily="34" charset="0"/>
                <a:ea typeface="Calibri" panose="020F0502020204030204" pitchFamily="34" charset="0"/>
                <a:cs typeface="Calibri" panose="020F0502020204030204" pitchFamily="34" charset="0"/>
              </a:rPr>
              <a:t> </a:t>
            </a:r>
            <a:r>
              <a:rPr lang="lv-LV" sz="1800" dirty="0">
                <a:latin typeface="Calibri" panose="020F0502020204030204" pitchFamily="34" charset="0"/>
                <a:ea typeface="Calibri" panose="020F0502020204030204" pitchFamily="34" charset="0"/>
                <a:cs typeface="Calibri" panose="020F0502020204030204" pitchFamily="34" charset="0"/>
              </a:rPr>
              <a:t>paplašināmību</a:t>
            </a:r>
            <a:r>
              <a:rPr lang="en-GB" sz="1800" dirty="0">
                <a:latin typeface="Calibri" panose="020F0502020204030204" pitchFamily="34" charset="0"/>
                <a:ea typeface="Calibri" panose="020F0502020204030204" pitchFamily="34" charset="0"/>
                <a:cs typeface="Calibri" panose="020F0502020204030204" pitchFamily="34" charset="0"/>
              </a:rPr>
              <a:t> dažādos reģionos un 2) pielāgojamību konkrētiem reģionālajiem apstākļiem un to vajadzībām. </a:t>
            </a:r>
          </a:p>
          <a:p>
            <a:endParaRPr lang="en-GB" sz="1800" dirty="0">
              <a:latin typeface="Calibri" panose="020F0502020204030204" pitchFamily="34" charset="0"/>
              <a:ea typeface="Calibri" panose="020F0502020204030204" pitchFamily="34" charset="0"/>
              <a:cs typeface="Calibri" panose="020F0502020204030204" pitchFamily="34" charset="0"/>
            </a:endParaRPr>
          </a:p>
          <a:p>
            <a:r>
              <a:rPr lang="en-GB" sz="1800" dirty="0" err="1">
                <a:latin typeface="Calibri" panose="020F0502020204030204" pitchFamily="34" charset="0"/>
                <a:ea typeface="Calibri" panose="020F0502020204030204" pitchFamily="34" charset="0"/>
                <a:cs typeface="Calibri" panose="020F0502020204030204" pitchFamily="34" charset="0"/>
              </a:rPr>
              <a:t>Pilnv</a:t>
            </a:r>
            <a:r>
              <a:rPr lang="lv-LV" sz="1800" dirty="0" err="1">
                <a:latin typeface="Calibri" panose="020F0502020204030204" pitchFamily="34" charset="0"/>
                <a:ea typeface="Calibri" panose="020F0502020204030204" pitchFamily="34" charset="0"/>
                <a:cs typeface="Calibri" panose="020F0502020204030204" pitchFamily="34" charset="0"/>
              </a:rPr>
              <a:t>eides</a:t>
            </a:r>
            <a:r>
              <a:rPr lang="en-GB" sz="1800" dirty="0">
                <a:latin typeface="Calibri" panose="020F0502020204030204" pitchFamily="34" charset="0"/>
                <a:ea typeface="Calibri" panose="020F0502020204030204" pitchFamily="34" charset="0"/>
                <a:cs typeface="Calibri" panose="020F0502020204030204" pitchFamily="34" charset="0"/>
              </a:rPr>
              <a:t> programma </a:t>
            </a:r>
            <a:r>
              <a:rPr lang="en-GB" sz="1800" dirty="0" err="1">
                <a:latin typeface="Calibri" panose="020F0502020204030204" pitchFamily="34" charset="0"/>
                <a:ea typeface="Calibri" panose="020F0502020204030204" pitchFamily="34" charset="0"/>
                <a:cs typeface="Calibri" panose="020F0502020204030204" pitchFamily="34" charset="0"/>
              </a:rPr>
              <a:t>balstās</a:t>
            </a:r>
            <a:r>
              <a:rPr lang="en-GB" sz="1800" dirty="0">
                <a:latin typeface="Calibri" panose="020F0502020204030204" pitchFamily="34" charset="0"/>
                <a:ea typeface="Calibri" panose="020F0502020204030204" pitchFamily="34" charset="0"/>
                <a:cs typeface="Calibri" panose="020F0502020204030204" pitchFamily="34" charset="0"/>
              </a:rPr>
              <a:t> </a:t>
            </a:r>
            <a:r>
              <a:rPr lang="en-GB" sz="1800" dirty="0" err="1">
                <a:latin typeface="Calibri" panose="020F0502020204030204" pitchFamily="34" charset="0"/>
                <a:ea typeface="Calibri" panose="020F0502020204030204" pitchFamily="34" charset="0"/>
                <a:cs typeface="Calibri" panose="020F0502020204030204" pitchFamily="34" charset="0"/>
              </a:rPr>
              <a:t>uz</a:t>
            </a:r>
            <a:r>
              <a:rPr lang="lv-LV" sz="1800" dirty="0">
                <a:latin typeface="Calibri" panose="020F0502020204030204" pitchFamily="34" charset="0"/>
                <a:ea typeface="Calibri" panose="020F0502020204030204" pitchFamily="34" charset="0"/>
                <a:cs typeface="Calibri" panose="020F0502020204030204" pitchFamily="34" charset="0"/>
              </a:rPr>
              <a:t>:</a:t>
            </a:r>
            <a:r>
              <a:rPr lang="en-GB" sz="1800" dirty="0">
                <a:latin typeface="Calibri" panose="020F0502020204030204" pitchFamily="34" charset="0"/>
                <a:ea typeface="Calibri" panose="020F0502020204030204" pitchFamily="34" charset="0"/>
                <a:cs typeface="Calibri" panose="020F0502020204030204" pitchFamily="34" charset="0"/>
              </a:rPr>
              <a:t> </a:t>
            </a:r>
          </a:p>
          <a:p>
            <a:pPr marL="342900" indent="-342900">
              <a:buAutoNum type="arabicParenR"/>
            </a:pPr>
            <a:r>
              <a:rPr lang="en-GB" sz="1600" b="1" dirty="0">
                <a:solidFill>
                  <a:srgbClr val="8A2061"/>
                </a:solidFill>
                <a:latin typeface="Calibri" panose="020F0502020204030204" pitchFamily="34" charset="0"/>
                <a:ea typeface="Calibri" panose="020F0502020204030204" pitchFamily="34" charset="0"/>
                <a:cs typeface="Calibri" panose="020F0502020204030204" pitchFamily="34" charset="0"/>
              </a:rPr>
              <a:t>21</a:t>
            </a:r>
            <a:r>
              <a:rPr lang="lv-LV" sz="1600" b="1" dirty="0">
                <a:solidFill>
                  <a:srgbClr val="8A2061"/>
                </a:solidFill>
                <a:latin typeface="Calibri" panose="020F0502020204030204" pitchFamily="34" charset="0"/>
                <a:ea typeface="Calibri" panose="020F0502020204030204" pitchFamily="34" charset="0"/>
                <a:cs typeface="Calibri" panose="020F0502020204030204" pitchFamily="34" charset="0"/>
              </a:rPr>
              <a:t>. gadsimta prasmju </a:t>
            </a:r>
            <a:r>
              <a:rPr lang="en-GB" sz="1600" b="1" dirty="0" err="1">
                <a:solidFill>
                  <a:srgbClr val="8A2061"/>
                </a:solidFill>
                <a:latin typeface="Calibri" panose="020F0502020204030204" pitchFamily="34" charset="0"/>
                <a:ea typeface="Calibri" panose="020F0502020204030204" pitchFamily="34" charset="0"/>
                <a:cs typeface="Calibri" panose="020F0502020204030204" pitchFamily="34" charset="0"/>
              </a:rPr>
              <a:t>konceptuāl</a:t>
            </a:r>
            <a:r>
              <a:rPr lang="lv-LV" sz="1600" b="1" dirty="0">
                <a:solidFill>
                  <a:srgbClr val="8A2061"/>
                </a:solidFill>
                <a:latin typeface="Calibri" panose="020F0502020204030204" pitchFamily="34" charset="0"/>
                <a:ea typeface="Calibri" panose="020F0502020204030204" pitchFamily="34" charset="0"/>
                <a:cs typeface="Calibri" panose="020F0502020204030204" pitchFamily="34" charset="0"/>
              </a:rPr>
              <a:t>o</a:t>
            </a:r>
            <a:r>
              <a:rPr lang="en-GB" sz="1600" b="1" dirty="0">
                <a:solidFill>
                  <a:srgbClr val="8A2061"/>
                </a:solidFill>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rgbClr val="8A2061"/>
                </a:solidFill>
                <a:latin typeface="Calibri" panose="020F0502020204030204" pitchFamily="34" charset="0"/>
                <a:ea typeface="Calibri" panose="020F0502020204030204" pitchFamily="34" charset="0"/>
                <a:cs typeface="Calibri" panose="020F0502020204030204" pitchFamily="34" charset="0"/>
              </a:rPr>
              <a:t>pamat</a:t>
            </a:r>
            <a:r>
              <a:rPr lang="lv-LV" sz="1600" b="1" dirty="0">
                <a:solidFill>
                  <a:srgbClr val="8A2061"/>
                </a:solidFill>
                <a:latin typeface="Calibri" panose="020F0502020204030204" pitchFamily="34" charset="0"/>
                <a:ea typeface="Calibri" panose="020F0502020204030204" pitchFamily="34" charset="0"/>
                <a:cs typeface="Calibri" panose="020F0502020204030204" pitchFamily="34" charset="0"/>
              </a:rPr>
              <a:t>u</a:t>
            </a:r>
            <a:r>
              <a:rPr lang="en-GB" sz="1600" b="1" dirty="0">
                <a:solidFill>
                  <a:srgbClr val="8A2061"/>
                </a:solidFill>
                <a:latin typeface="Calibri" panose="020F0502020204030204" pitchFamily="34" charset="0"/>
                <a:ea typeface="Calibri" panose="020F0502020204030204" pitchFamily="34" charset="0"/>
                <a:cs typeface="Calibri" panose="020F0502020204030204" pitchFamily="34" charset="0"/>
              </a:rPr>
              <a:t> </a:t>
            </a:r>
          </a:p>
          <a:p>
            <a:pPr marL="342900" indent="-342900">
              <a:buAutoNum type="arabicParenR"/>
            </a:pPr>
            <a:r>
              <a:rPr lang="en-GB" sz="1600" b="1" dirty="0" err="1">
                <a:solidFill>
                  <a:srgbClr val="8A2061"/>
                </a:solidFill>
                <a:latin typeface="Calibri" panose="020F0502020204030204" pitchFamily="34" charset="0"/>
                <a:ea typeface="Calibri" panose="020F0502020204030204" pitchFamily="34" charset="0"/>
                <a:cs typeface="Calibri" panose="020F0502020204030204" pitchFamily="34" charset="0"/>
              </a:rPr>
              <a:t>reģionāl</a:t>
            </a:r>
            <a:r>
              <a:rPr lang="lv-LV" sz="1600" b="1" dirty="0">
                <a:solidFill>
                  <a:srgbClr val="8A2061"/>
                </a:solidFill>
                <a:latin typeface="Calibri" panose="020F0502020204030204" pitchFamily="34" charset="0"/>
                <a:ea typeface="Calibri" panose="020F0502020204030204" pitchFamily="34" charset="0"/>
                <a:cs typeface="Calibri" panose="020F0502020204030204" pitchFamily="34" charset="0"/>
              </a:rPr>
              <a:t>o</a:t>
            </a:r>
            <a:r>
              <a:rPr lang="en-GB" sz="1600" b="1" dirty="0">
                <a:solidFill>
                  <a:srgbClr val="8A2061"/>
                </a:solidFill>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rgbClr val="8A2061"/>
                </a:solidFill>
                <a:latin typeface="Calibri" panose="020F0502020204030204" pitchFamily="34" charset="0"/>
                <a:ea typeface="Calibri" panose="020F0502020204030204" pitchFamily="34" charset="0"/>
                <a:cs typeface="Calibri" panose="020F0502020204030204" pitchFamily="34" charset="0"/>
              </a:rPr>
              <a:t>nozīm</a:t>
            </a:r>
            <a:r>
              <a:rPr lang="lv-LV" sz="1600" b="1" dirty="0">
                <a:solidFill>
                  <a:srgbClr val="8A2061"/>
                </a:solidFill>
                <a:latin typeface="Calibri" panose="020F0502020204030204" pitchFamily="34" charset="0"/>
                <a:ea typeface="Calibri" panose="020F0502020204030204" pitchFamily="34" charset="0"/>
                <a:cs typeface="Calibri" panose="020F0502020204030204" pitchFamily="34" charset="0"/>
              </a:rPr>
              <a:t>i</a:t>
            </a:r>
            <a:r>
              <a:rPr lang="en-GB" sz="1600" b="1" dirty="0">
                <a:solidFill>
                  <a:srgbClr val="8A2061"/>
                </a:solidFill>
                <a:latin typeface="Calibri" panose="020F0502020204030204" pitchFamily="34" charset="0"/>
                <a:ea typeface="Calibri" panose="020F0502020204030204" pitchFamily="34" charset="0"/>
                <a:cs typeface="Calibri" panose="020F0502020204030204" pitchFamily="34" charset="0"/>
              </a:rPr>
              <a:t> un status quo </a:t>
            </a:r>
          </a:p>
          <a:p>
            <a:pPr marL="342900" indent="-342900">
              <a:buAutoNum type="arabicParenR"/>
            </a:pPr>
            <a:r>
              <a:rPr lang="lv-LV" sz="1600" b="1" dirty="0">
                <a:solidFill>
                  <a:srgbClr val="8A2061"/>
                </a:solidFill>
                <a:latin typeface="Calibri" panose="020F0502020204030204" pitchFamily="34" charset="0"/>
                <a:ea typeface="Calibri" panose="020F0502020204030204" pitchFamily="34" charset="0"/>
                <a:cs typeface="Calibri" panose="020F0502020204030204" pitchFamily="34" charset="0"/>
              </a:rPr>
              <a:t>p</a:t>
            </a:r>
            <a:r>
              <a:rPr lang="en-GB" sz="1600" b="1" dirty="0" err="1">
                <a:solidFill>
                  <a:srgbClr val="8A2061"/>
                </a:solidFill>
                <a:latin typeface="Calibri" panose="020F0502020204030204" pitchFamily="34" charset="0"/>
                <a:ea typeface="Calibri" panose="020F0502020204030204" pitchFamily="34" charset="0"/>
                <a:cs typeface="Calibri" panose="020F0502020204030204" pitchFamily="34" charset="0"/>
              </a:rPr>
              <a:t>rasmju</a:t>
            </a:r>
            <a:r>
              <a:rPr lang="en-GB" sz="1600" b="1" dirty="0">
                <a:solidFill>
                  <a:srgbClr val="8A2061"/>
                </a:solidFill>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rgbClr val="8A2061"/>
                </a:solidFill>
                <a:latin typeface="Calibri" panose="020F0502020204030204" pitchFamily="34" charset="0"/>
                <a:ea typeface="Calibri" panose="020F0502020204030204" pitchFamily="34" charset="0"/>
                <a:cs typeface="Calibri" panose="020F0502020204030204" pitchFamily="34" charset="0"/>
              </a:rPr>
              <a:t>panorām</a:t>
            </a:r>
            <a:r>
              <a:rPr lang="lv-LV" sz="1600" b="1" dirty="0">
                <a:solidFill>
                  <a:srgbClr val="8A2061"/>
                </a:solidFill>
                <a:latin typeface="Calibri" panose="020F0502020204030204" pitchFamily="34" charset="0"/>
                <a:ea typeface="Calibri" panose="020F0502020204030204" pitchFamily="34" charset="0"/>
                <a:cs typeface="Calibri" panose="020F0502020204030204" pitchFamily="34" charset="0"/>
              </a:rPr>
              <a:t>u</a:t>
            </a:r>
            <a:endParaRPr lang="en-GB" sz="1600" b="1" dirty="0">
              <a:solidFill>
                <a:srgbClr val="8A2061"/>
              </a:solidFill>
              <a:latin typeface="Calibri" panose="020F0502020204030204" pitchFamily="34" charset="0"/>
              <a:ea typeface="Calibri" panose="020F0502020204030204" pitchFamily="34" charset="0"/>
              <a:cs typeface="Calibri" panose="020F0502020204030204" pitchFamily="34" charset="0"/>
            </a:endParaRPr>
          </a:p>
          <a:p>
            <a:endParaRPr lang="en-GB" dirty="0"/>
          </a:p>
          <a:p>
            <a:endParaRPr lang="en-GB" dirty="0"/>
          </a:p>
        </p:txBody>
      </p:sp>
      <p:pic>
        <p:nvPicPr>
          <p:cNvPr id="7" name="Picture 6">
            <a:extLst>
              <a:ext uri="{FF2B5EF4-FFF2-40B4-BE49-F238E27FC236}">
                <a16:creationId xmlns:a16="http://schemas.microsoft.com/office/drawing/2014/main" id="{05717763-BA46-08A7-12DC-6F3E0D189D1E}"/>
              </a:ext>
            </a:extLst>
          </p:cNvPr>
          <p:cNvPicPr>
            <a:picLocks noChangeAspect="1"/>
          </p:cNvPicPr>
          <p:nvPr/>
        </p:nvPicPr>
        <p:blipFill>
          <a:blip r:embed="rId3"/>
          <a:stretch>
            <a:fillRect/>
          </a:stretch>
        </p:blipFill>
        <p:spPr>
          <a:xfrm>
            <a:off x="1275671" y="3942548"/>
            <a:ext cx="5279487" cy="2469175"/>
          </a:xfrm>
          <a:prstGeom prst="rect">
            <a:avLst/>
          </a:prstGeom>
        </p:spPr>
      </p:pic>
      <p:sp>
        <p:nvSpPr>
          <p:cNvPr id="9" name="TextBox 8">
            <a:extLst>
              <a:ext uri="{FF2B5EF4-FFF2-40B4-BE49-F238E27FC236}">
                <a16:creationId xmlns:a16="http://schemas.microsoft.com/office/drawing/2014/main" id="{A4C01CF9-4375-F9DC-2E1A-705C4FFE4747}"/>
              </a:ext>
            </a:extLst>
          </p:cNvPr>
          <p:cNvSpPr txBox="1"/>
          <p:nvPr/>
        </p:nvSpPr>
        <p:spPr>
          <a:xfrm>
            <a:off x="7358567" y="2844225"/>
            <a:ext cx="4257375" cy="584775"/>
          </a:xfrm>
          <a:prstGeom prst="rect">
            <a:avLst/>
          </a:prstGeom>
          <a:noFill/>
        </p:spPr>
        <p:txBody>
          <a:bodyPr wrap="square">
            <a:spAutoFit/>
          </a:bodyPr>
          <a:lstStyle/>
          <a:p>
            <a:r>
              <a:rPr lang="en-GB" sz="1600" b="1" dirty="0">
                <a:solidFill>
                  <a:srgbClr val="8A2061"/>
                </a:solidFill>
                <a:latin typeface="Calibri" panose="020F0502020204030204" pitchFamily="34" charset="0"/>
                <a:ea typeface="Calibri" panose="020F0502020204030204" pitchFamily="34" charset="0"/>
                <a:cs typeface="Calibri" panose="020F0502020204030204" pitchFamily="34" charset="0"/>
              </a:rPr>
              <a:t>4) dinamiska instrumentu kopuma iekļaušana un izmantošana studentu </a:t>
            </a:r>
            <a:r>
              <a:rPr lang="en-GB" sz="1600" b="1" dirty="0" err="1">
                <a:solidFill>
                  <a:srgbClr val="8A2061"/>
                </a:solidFill>
                <a:latin typeface="Calibri" panose="020F0502020204030204" pitchFamily="34" charset="0"/>
                <a:ea typeface="Calibri" panose="020F0502020204030204" pitchFamily="34" charset="0"/>
                <a:cs typeface="Calibri" panose="020F0502020204030204" pitchFamily="34" charset="0"/>
              </a:rPr>
              <a:t>kvalifikācijas</a:t>
            </a:r>
            <a:r>
              <a:rPr lang="en-GB" sz="1600" b="1" dirty="0">
                <a:solidFill>
                  <a:srgbClr val="8A2061"/>
                </a:solidFill>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rgbClr val="8A2061"/>
                </a:solidFill>
                <a:latin typeface="Calibri" panose="020F0502020204030204" pitchFamily="34" charset="0"/>
                <a:ea typeface="Calibri" panose="020F0502020204030204" pitchFamily="34" charset="0"/>
                <a:cs typeface="Calibri" panose="020F0502020204030204" pitchFamily="34" charset="0"/>
              </a:rPr>
              <a:t>celšanai</a:t>
            </a:r>
            <a:r>
              <a:rPr lang="en-GB" sz="1600" b="1" dirty="0">
                <a:solidFill>
                  <a:srgbClr val="8A2061"/>
                </a:solidFill>
                <a:latin typeface="Calibri" panose="020F0502020204030204" pitchFamily="34" charset="0"/>
                <a:ea typeface="Calibri" panose="020F0502020204030204" pitchFamily="34" charset="0"/>
                <a:cs typeface="Calibri" panose="020F0502020204030204" pitchFamily="34" charset="0"/>
              </a:rPr>
              <a:t> </a:t>
            </a:r>
            <a:endParaRPr lang="en-IE" sz="1600" b="1" dirty="0">
              <a:solidFill>
                <a:srgbClr val="8A206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1037724-E915-6D9A-2206-14EABE5A7370}"/>
              </a:ext>
            </a:extLst>
          </p:cNvPr>
          <p:cNvPicPr>
            <a:picLocks noChangeAspect="1"/>
          </p:cNvPicPr>
          <p:nvPr/>
        </p:nvPicPr>
        <p:blipFill>
          <a:blip r:embed="rId4"/>
          <a:stretch>
            <a:fillRect/>
          </a:stretch>
        </p:blipFill>
        <p:spPr>
          <a:xfrm>
            <a:off x="7424652" y="3932011"/>
            <a:ext cx="4125203" cy="2189646"/>
          </a:xfrm>
          <a:prstGeom prst="rect">
            <a:avLst/>
          </a:prstGeom>
        </p:spPr>
      </p:pic>
      <p:pic>
        <p:nvPicPr>
          <p:cNvPr id="12" name="Picture 11">
            <a:extLst>
              <a:ext uri="{FF2B5EF4-FFF2-40B4-BE49-F238E27FC236}">
                <a16:creationId xmlns:a16="http://schemas.microsoft.com/office/drawing/2014/main" id="{12F3CC27-E74A-4227-924E-EB7333BEF91D}"/>
              </a:ext>
            </a:extLst>
          </p:cNvPr>
          <p:cNvPicPr>
            <a:picLocks noChangeAspect="1"/>
          </p:cNvPicPr>
          <p:nvPr/>
        </p:nvPicPr>
        <p:blipFill>
          <a:blip r:embed="rId5"/>
          <a:stretch>
            <a:fillRect/>
          </a:stretch>
        </p:blipFill>
        <p:spPr>
          <a:xfrm>
            <a:off x="10988654" y="6337041"/>
            <a:ext cx="1127858" cy="390178"/>
          </a:xfrm>
          <a:prstGeom prst="rect">
            <a:avLst/>
          </a:prstGeom>
        </p:spPr>
      </p:pic>
    </p:spTree>
    <p:extLst>
      <p:ext uri="{BB962C8B-B14F-4D97-AF65-F5344CB8AC3E}">
        <p14:creationId xmlns:p14="http://schemas.microsoft.com/office/powerpoint/2010/main" val="1238382006"/>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s" ma:contentTypeID="0x010100F3D2295954AF1042ACC23876AF319FBF" ma:contentTypeVersion="16" ma:contentTypeDescription="Izveidot jaunu dokumentu." ma:contentTypeScope="" ma:versionID="2edd021e4bb620ba38d1c936ecbf722e">
  <xsd:schema xmlns:xsd="http://www.w3.org/2001/XMLSchema" xmlns:xs="http://www.w3.org/2001/XMLSchema" xmlns:p="http://schemas.microsoft.com/office/2006/metadata/properties" xmlns:ns2="1e5ca055-2fcb-431f-9f0c-13148e81002f" xmlns:ns3="478cfa9a-b818-4e35-b564-971bd04e2ab8" targetNamespace="http://schemas.microsoft.com/office/2006/metadata/properties" ma:root="true" ma:fieldsID="63845a0a2ef62e787f9c3a7720df3eae" ns2:_="" ns3:_="">
    <xsd:import namespace="1e5ca055-2fcb-431f-9f0c-13148e81002f"/>
    <xsd:import namespace="478cfa9a-b818-4e35-b564-971bd04e2ab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5ca055-2fcb-431f-9f0c-13148e8100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Attēlu atzīmes" ma:readOnly="false" ma:fieldId="{5cf76f15-5ced-4ddc-b409-7134ff3c332f}" ma:taxonomyMulti="true" ma:sspId="032bf106-b365-443e-bdf9-9561cb4f30d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78cfa9a-b818-4e35-b564-971bd04e2ab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0516d3d-1bfe-44fe-867d-95fe1bd01696}" ma:internalName="TaxCatchAll" ma:showField="CatchAllData" ma:web="478cfa9a-b818-4e35-b564-971bd04e2ab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Koplietots 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Koplietots ar: detalizēt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atura tips"/>
        <xsd:element ref="dc:title" minOccurs="0" maxOccurs="1" ma:index="4" ma:displayName="Virsrakst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1e5ca055-2fcb-431f-9f0c-13148e81002f" xsi:nil="true"/>
    <lcf76f155ced4ddcb4097134ff3c332f xmlns="1e5ca055-2fcb-431f-9f0c-13148e81002f">
      <Terms xmlns="http://schemas.microsoft.com/office/infopath/2007/PartnerControls"/>
    </lcf76f155ced4ddcb4097134ff3c332f>
    <TaxCatchAll xmlns="478cfa9a-b818-4e35-b564-971bd04e2ab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9B291D-0FEB-4FF7-A4FF-8E38B60A63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5ca055-2fcb-431f-9f0c-13148e81002f"/>
    <ds:schemaRef ds:uri="478cfa9a-b818-4e35-b564-971bd04e2a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 ds:uri="1e5ca055-2fcb-431f-9f0c-13148e81002f"/>
    <ds:schemaRef ds:uri="478cfa9a-b818-4e35-b564-971bd04e2ab8"/>
  </ds:schemaRefs>
</ds:datastoreItem>
</file>

<file path=customXml/itemProps3.xml><?xml version="1.0" encoding="utf-8"?>
<ds:datastoreItem xmlns:ds="http://schemas.openxmlformats.org/officeDocument/2006/customXml" ds:itemID="{B39800E7-4362-4A70-9B48-B5AE1C9F47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Magazine layout</Template>
  <TotalTime>10548</TotalTime>
  <Words>5179</Words>
  <Application>Microsoft Office PowerPoint</Application>
  <PresentationFormat>Platekrāna</PresentationFormat>
  <Paragraphs>538</Paragraphs>
  <Slides>57</Slides>
  <Notes>5</Notes>
  <HiddenSlides>0</HiddenSlides>
  <MMClips>0</MMClips>
  <ScaleCrop>false</ScaleCrop>
  <HeadingPairs>
    <vt:vector size="4" baseType="variant">
      <vt:variant>
        <vt:lpstr>Dizains</vt:lpstr>
      </vt:variant>
      <vt:variant>
        <vt:i4>1</vt:i4>
      </vt:variant>
      <vt:variant>
        <vt:lpstr>Slaidu virsraksti</vt:lpstr>
      </vt:variant>
      <vt:variant>
        <vt:i4>57</vt:i4>
      </vt:variant>
    </vt:vector>
  </HeadingPairs>
  <TitlesOfParts>
    <vt:vector size="58" baseType="lpstr">
      <vt:lpstr>Office Theme</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keywords>, docId:25D77D90DE950FBE69B80A26278D2E14</cp:keywords>
  <cp:lastModifiedBy>Ieva Bērziņa</cp:lastModifiedBy>
  <cp:revision>494</cp:revision>
  <dcterms:created xsi:type="dcterms:W3CDTF">2021-06-15T11:45:52Z</dcterms:created>
  <dcterms:modified xsi:type="dcterms:W3CDTF">2025-01-27T07:44:03Z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0x010100F3D2295954AF1042ACC23876AF319FBF</vt:lpwstr>
  </property>
  <property fmtid="{D5CDD505-2E9C-101B-9397-08002B2CF9AE}" pid="3" name="MediaServiceImageTags">
    <vt:lpwstr/>
  </property>
</Properties>
</file>